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6" r:id="rId3"/>
    <p:sldId id="259" r:id="rId4"/>
    <p:sldId id="303" r:id="rId5"/>
    <p:sldId id="261" r:id="rId6"/>
    <p:sldId id="299" r:id="rId7"/>
    <p:sldId id="296" r:id="rId8"/>
    <p:sldId id="297" r:id="rId9"/>
    <p:sldId id="301" r:id="rId10"/>
    <p:sldId id="300" r:id="rId11"/>
    <p:sldId id="298" r:id="rId12"/>
    <p:sldId id="283" r:id="rId13"/>
    <p:sldId id="267" r:id="rId14"/>
    <p:sldId id="284" r:id="rId15"/>
    <p:sldId id="278" r:id="rId16"/>
    <p:sldId id="290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  <p:embeddedFont>
      <p:font typeface="Megrim" panose="02000603000000000000" pitchFamily="2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1A2EB-31D3-4B6C-A8F9-F744D192D984}" v="171" dt="2022-08-15T20:50:05.951"/>
  </p1510:revLst>
</p1510:revInfo>
</file>

<file path=ppt/tableStyles.xml><?xml version="1.0" encoding="utf-8"?>
<a:tblStyleLst xmlns:a="http://schemas.openxmlformats.org/drawingml/2006/main" def="{EE5879B8-69FA-45E9-8B50-13E111EEC92F}">
  <a:tblStyle styleId="{EE5879B8-69FA-45E9-8B50-13E111EE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DCF972-F3DB-49DA-96C2-27350D1A7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di Nesrine" userId="S::abidi.nesrine@issatso.u-sousse.tn::968e3880-c0ed-428b-a682-eef070050b68" providerId="AD" clId="Web-{AEA6D3B6-0557-6CEC-454C-D11085718F98}"/>
    <pc:docChg chg="modSld">
      <pc:chgData name="Abidi Nesrine" userId="S::abidi.nesrine@issatso.u-sousse.tn::968e3880-c0ed-428b-a682-eef070050b68" providerId="AD" clId="Web-{AEA6D3B6-0557-6CEC-454C-D11085718F98}" dt="2022-08-14T05:15:28.119" v="30" actId="20577"/>
      <pc:docMkLst>
        <pc:docMk/>
      </pc:docMkLst>
      <pc:sldChg chg="modSp">
        <pc:chgData name="Abidi Nesrine" userId="S::abidi.nesrine@issatso.u-sousse.tn::968e3880-c0ed-428b-a682-eef070050b68" providerId="AD" clId="Web-{AEA6D3B6-0557-6CEC-454C-D11085718F98}" dt="2022-08-14T05:14:52.419" v="18" actId="1076"/>
        <pc:sldMkLst>
          <pc:docMk/>
          <pc:sldMk cId="0" sldId="256"/>
        </pc:sldMkLst>
        <pc:spChg chg="mod">
          <ac:chgData name="Abidi Nesrine" userId="S::abidi.nesrine@issatso.u-sousse.tn::968e3880-c0ed-428b-a682-eef070050b68" providerId="AD" clId="Web-{AEA6D3B6-0557-6CEC-454C-D11085718F98}" dt="2022-08-14T05:14:52.419" v="18" actId="1076"/>
          <ac:spMkLst>
            <pc:docMk/>
            <pc:sldMk cId="0" sldId="256"/>
            <ac:spMk id="753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EA6D3B6-0557-6CEC-454C-D11085718F98}" dt="2022-08-14T05:15:28.119" v="30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AEA6D3B6-0557-6CEC-454C-D11085718F98}" dt="2022-08-14T05:15:28.119" v="30" actId="20577"/>
          <ac:spMkLst>
            <pc:docMk/>
            <pc:sldMk cId="0" sldId="259"/>
            <ac:spMk id="775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EA6D3B6-0557-6CEC-454C-D11085718F98}" dt="2022-08-14T05:12:44.101" v="1" actId="1076"/>
        <pc:sldMkLst>
          <pc:docMk/>
          <pc:sldMk cId="0" sldId="266"/>
        </pc:sldMkLst>
        <pc:spChg chg="mod">
          <ac:chgData name="Abidi Nesrine" userId="S::abidi.nesrine@issatso.u-sousse.tn::968e3880-c0ed-428b-a682-eef070050b68" providerId="AD" clId="Web-{AEA6D3B6-0557-6CEC-454C-D11085718F98}" dt="2022-08-14T05:12:44.101" v="1" actId="1076"/>
          <ac:spMkLst>
            <pc:docMk/>
            <pc:sldMk cId="0" sldId="266"/>
            <ac:spMk id="839" creationId="{00000000-0000-0000-0000-000000000000}"/>
          </ac:spMkLst>
        </pc:spChg>
      </pc:sldChg>
    </pc:docChg>
  </pc:docChgLst>
  <pc:docChgLst>
    <pc:chgData name="Abidi Nesrine" userId="S::abidi.nesrine@issatso.u-sousse.tn::968e3880-c0ed-428b-a682-eef070050b68" providerId="AD" clId="Web-{90F1A2EB-31D3-4B6C-A8F9-F744D192D984}"/>
    <pc:docChg chg="delSld modSld">
      <pc:chgData name="Abidi Nesrine" userId="S::abidi.nesrine@issatso.u-sousse.tn::968e3880-c0ed-428b-a682-eef070050b68" providerId="AD" clId="Web-{90F1A2EB-31D3-4B6C-A8F9-F744D192D984}" dt="2022-08-15T20:50:05.951" v="170"/>
      <pc:docMkLst>
        <pc:docMk/>
      </pc:docMkLst>
      <pc:sldChg chg="modSp">
        <pc:chgData name="Abidi Nesrine" userId="S::abidi.nesrine@issatso.u-sousse.tn::968e3880-c0ed-428b-a682-eef070050b68" providerId="AD" clId="Web-{90F1A2EB-31D3-4B6C-A8F9-F744D192D984}" dt="2022-08-15T20:50:05.951" v="170"/>
        <pc:sldMkLst>
          <pc:docMk/>
          <pc:sldMk cId="0" sldId="284"/>
        </pc:sldMkLst>
        <pc:graphicFrameChg chg="mod modGraphic">
          <ac:chgData name="Abidi Nesrine" userId="S::abidi.nesrine@issatso.u-sousse.tn::968e3880-c0ed-428b-a682-eef070050b68" providerId="AD" clId="Web-{90F1A2EB-31D3-4B6C-A8F9-F744D192D984}" dt="2022-08-15T20:50:05.951" v="170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del">
        <pc:chgData name="Abidi Nesrine" userId="S::abidi.nesrine@issatso.u-sousse.tn::968e3880-c0ed-428b-a682-eef070050b68" providerId="AD" clId="Web-{90F1A2EB-31D3-4B6C-A8F9-F744D192D984}" dt="2022-08-15T20:46:16.632" v="0"/>
        <pc:sldMkLst>
          <pc:docMk/>
          <pc:sldMk cId="660219559" sldId="302"/>
        </pc:sldMkLst>
      </pc:sldChg>
    </pc:docChg>
  </pc:docChgLst>
  <pc:docChgLst>
    <pc:chgData name="Abidi Nesrine" userId="S::abidi.nesrine@issatso.u-sousse.tn::968e3880-c0ed-428b-a682-eef070050b68" providerId="AD" clId="Web-{97744024-ED55-8047-7C2C-ADC20D48D014}"/>
    <pc:docChg chg="modSld sldOrd">
      <pc:chgData name="Abidi Nesrine" userId="S::abidi.nesrine@issatso.u-sousse.tn::968e3880-c0ed-428b-a682-eef070050b68" providerId="AD" clId="Web-{97744024-ED55-8047-7C2C-ADC20D48D014}" dt="2022-08-14T20:28:10.260" v="330"/>
      <pc:docMkLst>
        <pc:docMk/>
      </pc:docMkLst>
      <pc:sldChg chg="modSp ord">
        <pc:chgData name="Abidi Nesrine" userId="S::abidi.nesrine@issatso.u-sousse.tn::968e3880-c0ed-428b-a682-eef070050b68" providerId="AD" clId="Web-{97744024-ED55-8047-7C2C-ADC20D48D014}" dt="2022-08-14T20:23:51.159" v="122" actId="20577"/>
        <pc:sldMkLst>
          <pc:docMk/>
          <pc:sldMk cId="0" sldId="267"/>
        </pc:sldMkLst>
        <pc:spChg chg="mod">
          <ac:chgData name="Abidi Nesrine" userId="S::abidi.nesrine@issatso.u-sousse.tn::968e3880-c0ed-428b-a682-eef070050b68" providerId="AD" clId="Web-{97744024-ED55-8047-7C2C-ADC20D48D014}" dt="2022-08-14T20:23:51.159" v="122" actId="20577"/>
          <ac:spMkLst>
            <pc:docMk/>
            <pc:sldMk cId="0" sldId="267"/>
            <ac:spMk id="848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09.640" v="59" actId="20577"/>
          <ac:spMkLst>
            <pc:docMk/>
            <pc:sldMk cId="0" sldId="267"/>
            <ac:spMk id="849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09.515" v="58" actId="20577"/>
          <ac:spMkLst>
            <pc:docMk/>
            <pc:sldMk cId="0" sldId="267"/>
            <ac:spMk id="851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3:34.299" v="113" actId="20577"/>
          <ac:spMkLst>
            <pc:docMk/>
            <pc:sldMk cId="0" sldId="267"/>
            <ac:spMk id="852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3:16.595" v="102" actId="20577"/>
          <ac:spMkLst>
            <pc:docMk/>
            <pc:sldMk cId="0" sldId="267"/>
            <ac:spMk id="854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54.110" v="86" actId="20577"/>
          <ac:spMkLst>
            <pc:docMk/>
            <pc:sldMk cId="0" sldId="267"/>
            <ac:spMk id="856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44.016" v="82" actId="20577"/>
          <ac:spMkLst>
            <pc:docMk/>
            <pc:sldMk cId="0" sldId="267"/>
            <ac:spMk id="858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97744024-ED55-8047-7C2C-ADC20D48D014}" dt="2022-08-14T20:28:10.260" v="330"/>
        <pc:sldMkLst>
          <pc:docMk/>
          <pc:sldMk cId="0" sldId="284"/>
        </pc:sldMkLst>
        <pc:graphicFrameChg chg="mod modGraphic">
          <ac:chgData name="Abidi Nesrine" userId="S::abidi.nesrine@issatso.u-sousse.tn::968e3880-c0ed-428b-a682-eef070050b68" providerId="AD" clId="Web-{97744024-ED55-8047-7C2C-ADC20D48D014}" dt="2022-08-14T20:28:10.260" v="330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addSp delSp modSp">
        <pc:chgData name="Abidi Nesrine" userId="S::abidi.nesrine@issatso.u-sousse.tn::968e3880-c0ed-428b-a682-eef070050b68" providerId="AD" clId="Web-{97744024-ED55-8047-7C2C-ADC20D48D014}" dt="2022-08-14T20:12:57.111" v="54" actId="1076"/>
        <pc:sldMkLst>
          <pc:docMk/>
          <pc:sldMk cId="3780939539" sldId="299"/>
        </pc:sldMkLst>
        <pc:spChg chg="add mod">
          <ac:chgData name="Abidi Nesrine" userId="S::abidi.nesrine@issatso.u-sousse.tn::968e3880-c0ed-428b-a682-eef070050b68" providerId="AD" clId="Web-{97744024-ED55-8047-7C2C-ADC20D48D014}" dt="2022-08-14T20:12:57.111" v="54" actId="1076"/>
          <ac:spMkLst>
            <pc:docMk/>
            <pc:sldMk cId="3780939539" sldId="299"/>
            <ac:spMk id="4" creationId="{DE549B93-C207-AB23-2514-C9FE1B1C8871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12:27.329" v="50" actId="20577"/>
          <ac:spMkLst>
            <pc:docMk/>
            <pc:sldMk cId="3780939539" sldId="299"/>
            <ac:spMk id="7" creationId="{648699B9-BDCC-267B-C9F6-8E57189375B8}"/>
          </ac:spMkLst>
        </pc:spChg>
        <pc:picChg chg="add mod">
          <ac:chgData name="Abidi Nesrine" userId="S::abidi.nesrine@issatso.u-sousse.tn::968e3880-c0ed-428b-a682-eef070050b68" providerId="AD" clId="Web-{97744024-ED55-8047-7C2C-ADC20D48D014}" dt="2022-08-14T20:08:45.588" v="17" actId="14100"/>
          <ac:picMkLst>
            <pc:docMk/>
            <pc:sldMk cId="3780939539" sldId="299"/>
            <ac:picMk id="2" creationId="{38703E0E-1254-2A0D-A69C-6D52D109BFA5}"/>
          </ac:picMkLst>
        </pc:picChg>
        <pc:picChg chg="mod">
          <ac:chgData name="Abidi Nesrine" userId="S::abidi.nesrine@issatso.u-sousse.tn::968e3880-c0ed-428b-a682-eef070050b68" providerId="AD" clId="Web-{97744024-ED55-8047-7C2C-ADC20D48D014}" dt="2022-08-14T19:07:52.343" v="11" actId="1076"/>
          <ac:picMkLst>
            <pc:docMk/>
            <pc:sldMk cId="3780939539" sldId="299"/>
            <ac:picMk id="6" creationId="{B5B466BE-C1D4-D2B5-0A2A-3B3839CBEB0E}"/>
          </ac:picMkLst>
        </pc:picChg>
        <pc:picChg chg="del mod">
          <ac:chgData name="Abidi Nesrine" userId="S::abidi.nesrine@issatso.u-sousse.tn::968e3880-c0ed-428b-a682-eef070050b68" providerId="AD" clId="Web-{97744024-ED55-8047-7C2C-ADC20D48D014}" dt="2022-08-14T19:08:23.141" v="13"/>
          <ac:picMkLst>
            <pc:docMk/>
            <pc:sldMk cId="3780939539" sldId="299"/>
            <ac:picMk id="8" creationId="{BA953E10-48F7-8501-9CDE-75695A6645C1}"/>
          </ac:picMkLst>
        </pc:picChg>
      </pc:sldChg>
      <pc:sldChg chg="ord">
        <pc:chgData name="Abidi Nesrine" userId="S::abidi.nesrine@issatso.u-sousse.tn::968e3880-c0ed-428b-a682-eef070050b68" providerId="AD" clId="Web-{97744024-ED55-8047-7C2C-ADC20D48D014}" dt="2022-08-14T19:07:25.435" v="0"/>
        <pc:sldMkLst>
          <pc:docMk/>
          <pc:sldMk cId="255396212" sldId="300"/>
        </pc:sldMkLst>
      </pc:sldChg>
    </pc:docChg>
  </pc:docChgLst>
  <pc:docChgLst>
    <pc:chgData name="Abidi Nesrine" userId="S::abidi.nesrine@issatso.u-sousse.tn::968e3880-c0ed-428b-a682-eef070050b68" providerId="AD" clId="Web-{DB1C53B4-780F-9024-B623-037CE6BAE593}"/>
    <pc:docChg chg="addSld modSld sldOrd">
      <pc:chgData name="Abidi Nesrine" userId="S::abidi.nesrine@issatso.u-sousse.tn::968e3880-c0ed-428b-a682-eef070050b68" providerId="AD" clId="Web-{DB1C53B4-780F-9024-B623-037CE6BAE593}" dt="2022-08-14T07:57:22.864" v="456" actId="14100"/>
      <pc:docMkLst>
        <pc:docMk/>
      </pc:docMkLst>
      <pc:sldChg chg="modSp">
        <pc:chgData name="Abidi Nesrine" userId="S::abidi.nesrine@issatso.u-sousse.tn::968e3880-c0ed-428b-a682-eef070050b68" providerId="AD" clId="Web-{DB1C53B4-780F-9024-B623-037CE6BAE593}" dt="2022-08-14T06:10:06.771" v="71" actId="1076"/>
        <pc:sldMkLst>
          <pc:docMk/>
          <pc:sldMk cId="0" sldId="258"/>
        </pc:sldMkLst>
        <pc:picChg chg="mod">
          <ac:chgData name="Abidi Nesrine" userId="S::abidi.nesrine@issatso.u-sousse.tn::968e3880-c0ed-428b-a682-eef070050b68" providerId="AD" clId="Web-{DB1C53B4-780F-9024-B623-037CE6BAE593}" dt="2022-08-14T06:10:06.771" v="71" actId="1076"/>
          <ac:picMkLst>
            <pc:docMk/>
            <pc:sldMk cId="0" sldId="258"/>
            <ac:picMk id="769" creationId="{00000000-0000-0000-0000-000000000000}"/>
          </ac:picMkLst>
        </pc:picChg>
      </pc:sldChg>
      <pc:sldChg chg="modSp">
        <pc:chgData name="Abidi Nesrine" userId="S::abidi.nesrine@issatso.u-sousse.tn::968e3880-c0ed-428b-a682-eef070050b68" providerId="AD" clId="Web-{DB1C53B4-780F-9024-B623-037CE6BAE593}" dt="2022-08-14T06:13:13.105" v="84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DB1C53B4-780F-9024-B623-037CE6BAE593}" dt="2022-08-14T06:13:13.105" v="84" actId="20577"/>
          <ac:spMkLst>
            <pc:docMk/>
            <pc:sldMk cId="0" sldId="259"/>
            <ac:spMk id="776" creationId="{00000000-0000-0000-0000-000000000000}"/>
          </ac:spMkLst>
        </pc:spChg>
      </pc:sldChg>
      <pc:sldChg chg="addSp delSp modSp ord">
        <pc:chgData name="Abidi Nesrine" userId="S::abidi.nesrine@issatso.u-sousse.tn::968e3880-c0ed-428b-a682-eef070050b68" providerId="AD" clId="Web-{DB1C53B4-780F-9024-B623-037CE6BAE593}" dt="2022-08-14T06:40:37.613" v="274"/>
        <pc:sldMkLst>
          <pc:docMk/>
          <pc:sldMk cId="0" sldId="261"/>
        </pc:sldMkLst>
        <pc:spChg chg="add mod">
          <ac:chgData name="Abidi Nesrine" userId="S::abidi.nesrine@issatso.u-sousse.tn::968e3880-c0ed-428b-a682-eef070050b68" providerId="AD" clId="Web-{DB1C53B4-780F-9024-B623-037CE6BAE593}" dt="2022-08-14T06:25:31.987" v="166" actId="1076"/>
          <ac:spMkLst>
            <pc:docMk/>
            <pc:sldMk cId="0" sldId="261"/>
            <ac:spMk id="5" creationId="{EFCF3D8F-5F26-0430-CFE8-D9D8EEE49D87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6:29:31.339" v="221" actId="1076"/>
          <ac:spMkLst>
            <pc:docMk/>
            <pc:sldMk cId="0" sldId="261"/>
            <ac:spMk id="6" creationId="{27F1E11A-1602-410A-5B87-9AB8D656BECF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6:33:56.318" v="271" actId="14100"/>
          <ac:spMkLst>
            <pc:docMk/>
            <pc:sldMk cId="0" sldId="261"/>
            <ac:spMk id="7" creationId="{7A1AE649-EAEB-4984-8C1D-6C16702C49C0}"/>
          </ac:spMkLst>
        </pc:spChg>
        <pc:spChg chg="mod">
          <ac:chgData name="Abidi Nesrine" userId="S::abidi.nesrine@issatso.u-sousse.tn::968e3880-c0ed-428b-a682-eef070050b68" providerId="AD" clId="Web-{DB1C53B4-780F-9024-B623-037CE6BAE593}" dt="2022-08-14T06:34:20.740" v="273" actId="20577"/>
          <ac:spMkLst>
            <pc:docMk/>
            <pc:sldMk cId="0" sldId="261"/>
            <ac:spMk id="787" creationId="{00000000-0000-0000-0000-000000000000}"/>
          </ac:spMkLst>
        </pc:spChg>
        <pc:spChg chg="del mod">
          <ac:chgData name="Abidi Nesrine" userId="S::abidi.nesrine@issatso.u-sousse.tn::968e3880-c0ed-428b-a682-eef070050b68" providerId="AD" clId="Web-{DB1C53B4-780F-9024-B623-037CE6BAE593}" dt="2022-08-14T05:59:47.817" v="5"/>
          <ac:spMkLst>
            <pc:docMk/>
            <pc:sldMk cId="0" sldId="261"/>
            <ac:spMk id="788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6:18:12.157" v="96" actId="14100"/>
          <ac:picMkLst>
            <pc:docMk/>
            <pc:sldMk cId="0" sldId="261"/>
            <ac:picMk id="2" creationId="{9AAA4901-E777-8AEF-68C3-8A92A2733836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6:33:50.020" v="270" actId="1076"/>
          <ac:picMkLst>
            <pc:docMk/>
            <pc:sldMk cId="0" sldId="261"/>
            <ac:picMk id="3" creationId="{78369380-93EF-7F61-B8F7-A50AB631180F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6:18:38.175" v="99" actId="14100"/>
          <ac:picMkLst>
            <pc:docMk/>
            <pc:sldMk cId="0" sldId="261"/>
            <ac:picMk id="4" creationId="{A27DCBF0-9753-677A-596B-9F676E952D3A}"/>
          </ac:picMkLst>
        </pc:picChg>
      </pc:sldChg>
      <pc:sldChg chg="modSp ord">
        <pc:chgData name="Abidi Nesrine" userId="S::abidi.nesrine@issatso.u-sousse.tn::968e3880-c0ed-428b-a682-eef070050b68" providerId="AD" clId="Web-{DB1C53B4-780F-9024-B623-037CE6BAE593}" dt="2022-08-14T06:09:51.848" v="70"/>
        <pc:sldMkLst>
          <pc:docMk/>
          <pc:sldMk cId="0" sldId="266"/>
        </pc:sldMkLst>
        <pc:spChg chg="mod">
          <ac:chgData name="Abidi Nesrine" userId="S::abidi.nesrine@issatso.u-sousse.tn::968e3880-c0ed-428b-a682-eef070050b68" providerId="AD" clId="Web-{DB1C53B4-780F-9024-B623-037CE6BAE593}" dt="2022-08-14T06:09:34.516" v="69" actId="20577"/>
          <ac:spMkLst>
            <pc:docMk/>
            <pc:sldMk cId="0" sldId="266"/>
            <ac:spMk id="4" creationId="{529E488D-9B0D-C531-7CCA-D90082212735}"/>
          </ac:spMkLst>
        </pc:spChg>
      </pc:sldChg>
      <pc:sldChg chg="addSp delSp modSp add mod replId modClrScheme chgLayout">
        <pc:chgData name="Abidi Nesrine" userId="S::abidi.nesrine@issatso.u-sousse.tn::968e3880-c0ed-428b-a682-eef070050b68" providerId="AD" clId="Web-{DB1C53B4-780F-9024-B623-037CE6BAE593}" dt="2022-08-14T07:24:59.111" v="354" actId="20577"/>
        <pc:sldMkLst>
          <pc:docMk/>
          <pc:sldMk cId="465542337" sldId="296"/>
        </pc:sldMkLst>
        <pc:spChg chg="add del mod">
          <ac:chgData name="Abidi Nesrine" userId="S::abidi.nesrine@issatso.u-sousse.tn::968e3880-c0ed-428b-a682-eef070050b68" providerId="AD" clId="Web-{DB1C53B4-780F-9024-B623-037CE6BAE593}" dt="2022-08-14T06:14:26.208" v="89"/>
          <ac:spMkLst>
            <pc:docMk/>
            <pc:sldMk cId="465542337" sldId="296"/>
            <ac:spMk id="3" creationId="{E0446293-2EF1-8AD2-D76F-917F558A8AD6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14:28.302" v="90"/>
          <ac:spMkLst>
            <pc:docMk/>
            <pc:sldMk cId="465542337" sldId="296"/>
            <ac:spMk id="5" creationId="{8BA8EBDF-B9E7-5898-A132-CA7922380EB6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41:23.912" v="277"/>
          <ac:spMkLst>
            <pc:docMk/>
            <pc:sldMk cId="465542337" sldId="296"/>
            <ac:spMk id="6" creationId="{4F03A6B5-D277-7B7D-0792-09526FCD7CA2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42:01.668" v="280"/>
          <ac:spMkLst>
            <pc:docMk/>
            <pc:sldMk cId="465542337" sldId="296"/>
            <ac:spMk id="7" creationId="{3EC8D463-496F-8E88-8101-AB786D7D6084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14:06.178" v="310" actId="20577"/>
          <ac:spMkLst>
            <pc:docMk/>
            <pc:sldMk cId="465542337" sldId="296"/>
            <ac:spMk id="8" creationId="{1A322144-162D-23EB-7EE5-D7A501A51B0E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24:59.111" v="354" actId="20577"/>
          <ac:spMkLst>
            <pc:docMk/>
            <pc:sldMk cId="465542337" sldId="296"/>
            <ac:spMk id="9" creationId="{DF3571B4-1B23-4816-2629-DD2E30860EB4}"/>
          </ac:spMkLst>
        </pc:spChg>
        <pc:spChg chg="del">
          <ac:chgData name="Abidi Nesrine" userId="S::abidi.nesrine@issatso.u-sousse.tn::968e3880-c0ed-428b-a682-eef070050b68" providerId="AD" clId="Web-{DB1C53B4-780F-9024-B623-037CE6BAE593}" dt="2022-08-14T06:14:21.145" v="88"/>
          <ac:spMkLst>
            <pc:docMk/>
            <pc:sldMk cId="465542337" sldId="296"/>
            <ac:spMk id="775" creationId="{00000000-0000-0000-0000-000000000000}"/>
          </ac:spMkLst>
        </pc:spChg>
        <pc:spChg chg="del mod">
          <ac:chgData name="Abidi Nesrine" userId="S::abidi.nesrine@issatso.u-sousse.tn::968e3880-c0ed-428b-a682-eef070050b68" providerId="AD" clId="Web-{DB1C53B4-780F-9024-B623-037CE6BAE593}" dt="2022-08-14T06:14:18.145" v="87"/>
          <ac:spMkLst>
            <pc:docMk/>
            <pc:sldMk cId="465542337" sldId="296"/>
            <ac:spMk id="776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7:21:06.868" v="343" actId="1076"/>
          <ac:picMkLst>
            <pc:docMk/>
            <pc:sldMk cId="465542337" sldId="296"/>
            <ac:picMk id="10" creationId="{4724D7CF-36DC-0B64-900D-17CCB7F13ED4}"/>
          </ac:picMkLst>
        </pc:picChg>
      </pc:sldChg>
      <pc:sldChg chg="addSp delSp modSp new">
        <pc:chgData name="Abidi Nesrine" userId="S::abidi.nesrine@issatso.u-sousse.tn::968e3880-c0ed-428b-a682-eef070050b68" providerId="AD" clId="Web-{DB1C53B4-780F-9024-B623-037CE6BAE593}" dt="2022-08-14T07:57:22.864" v="456" actId="14100"/>
        <pc:sldMkLst>
          <pc:docMk/>
          <pc:sldMk cId="1528693805" sldId="297"/>
        </pc:sldMkLst>
        <pc:spChg chg="del">
          <ac:chgData name="Abidi Nesrine" userId="S::abidi.nesrine@issatso.u-sousse.tn::968e3880-c0ed-428b-a682-eef070050b68" providerId="AD" clId="Web-{DB1C53B4-780F-9024-B623-037CE6BAE593}" dt="2022-08-14T07:27:12.256" v="356"/>
          <ac:spMkLst>
            <pc:docMk/>
            <pc:sldMk cId="1528693805" sldId="297"/>
            <ac:spMk id="2" creationId="{5EB53FBC-9C56-CEA8-3633-16E254BBFFCD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55:55.610" v="445" actId="20577"/>
          <ac:spMkLst>
            <pc:docMk/>
            <pc:sldMk cId="1528693805" sldId="297"/>
            <ac:spMk id="7" creationId="{89BABA24-D2B7-A31B-0B53-3E47D6A68CBF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57:22.864" v="456" actId="14100"/>
          <ac:spMkLst>
            <pc:docMk/>
            <pc:sldMk cId="1528693805" sldId="297"/>
            <ac:spMk id="8" creationId="{B8BA3AFF-34FF-7916-A7AC-455F833009A6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7:41:43.571" v="368" actId="1076"/>
          <ac:picMkLst>
            <pc:docMk/>
            <pc:sldMk cId="1528693805" sldId="297"/>
            <ac:picMk id="4" creationId="{3B83DFB3-822A-2AD5-BF05-8FEB15A4274E}"/>
          </ac:picMkLst>
        </pc:picChg>
        <pc:picChg chg="add del mod">
          <ac:chgData name="Abidi Nesrine" userId="S::abidi.nesrine@issatso.u-sousse.tn::968e3880-c0ed-428b-a682-eef070050b68" providerId="AD" clId="Web-{DB1C53B4-780F-9024-B623-037CE6BAE593}" dt="2022-08-14T07:41:05.523" v="360"/>
          <ac:picMkLst>
            <pc:docMk/>
            <pc:sldMk cId="1528693805" sldId="297"/>
            <ac:picMk id="5" creationId="{6ABB94DB-E92F-32B4-942D-D754553D665B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7:41:54.915" v="372" actId="1076"/>
          <ac:picMkLst>
            <pc:docMk/>
            <pc:sldMk cId="1528693805" sldId="297"/>
            <ac:picMk id="6" creationId="{9C8E6234-E075-C492-DE6C-C27E7D6E6C62}"/>
          </ac:picMkLst>
        </pc:picChg>
      </pc:sldChg>
    </pc:docChg>
  </pc:docChgLst>
  <pc:docChgLst>
    <pc:chgData name="Abidi Nesrine" userId="968e3880-c0ed-428b-a682-eef070050b68" providerId="ADAL" clId="{F6770B3E-FE55-A545-AA54-77434447B2C7}"/>
    <pc:docChg chg="undo custSel addSld delSld modSld">
      <pc:chgData name="Abidi Nesrine" userId="968e3880-c0ed-428b-a682-eef070050b68" providerId="ADAL" clId="{F6770B3E-FE55-A545-AA54-77434447B2C7}" dt="2022-08-15T20:25:51.478" v="937" actId="1076"/>
      <pc:docMkLst>
        <pc:docMk/>
      </pc:docMkLst>
      <pc:sldChg chg="addSp delSp modSp del">
        <pc:chgData name="Abidi Nesrine" userId="968e3880-c0ed-428b-a682-eef070050b68" providerId="ADAL" clId="{F6770B3E-FE55-A545-AA54-77434447B2C7}" dt="2022-08-15T20:09:20.896" v="886" actId="2696"/>
        <pc:sldMkLst>
          <pc:docMk/>
          <pc:sldMk cId="0" sldId="257"/>
        </pc:sldMkLst>
        <pc:spChg chg="add mod">
          <ac:chgData name="Abidi Nesrine" userId="968e3880-c0ed-428b-a682-eef070050b68" providerId="ADAL" clId="{F6770B3E-FE55-A545-AA54-77434447B2C7}" dt="2022-08-15T20:09:17.309" v="885" actId="478"/>
          <ac:spMkLst>
            <pc:docMk/>
            <pc:sldMk cId="0" sldId="257"/>
            <ac:spMk id="3" creationId="{4067C866-D510-8849-86E9-5F83DF6CD91F}"/>
          </ac:spMkLst>
        </pc:spChg>
        <pc:spChg chg="del">
          <ac:chgData name="Abidi Nesrine" userId="968e3880-c0ed-428b-a682-eef070050b68" providerId="ADAL" clId="{F6770B3E-FE55-A545-AA54-77434447B2C7}" dt="2022-08-15T20:09:17.309" v="885" actId="478"/>
          <ac:spMkLst>
            <pc:docMk/>
            <pc:sldMk cId="0" sldId="257"/>
            <ac:spMk id="759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9:07.851" v="884" actId="2696"/>
        <pc:sldMkLst>
          <pc:docMk/>
          <pc:sldMk cId="0" sldId="258"/>
        </pc:sldMkLst>
      </pc:sldChg>
      <pc:sldChg chg="modSp">
        <pc:chgData name="Abidi Nesrine" userId="968e3880-c0ed-428b-a682-eef070050b68" providerId="ADAL" clId="{F6770B3E-FE55-A545-AA54-77434447B2C7}" dt="2022-08-15T20:08:58.018" v="883" actId="1076"/>
        <pc:sldMkLst>
          <pc:docMk/>
          <pc:sldMk cId="0" sldId="261"/>
        </pc:sldMkLst>
        <pc:spChg chg="mod">
          <ac:chgData name="Abidi Nesrine" userId="968e3880-c0ed-428b-a682-eef070050b68" providerId="ADAL" clId="{F6770B3E-FE55-A545-AA54-77434447B2C7}" dt="2022-08-15T20:08:58.018" v="883" actId="1076"/>
          <ac:spMkLst>
            <pc:docMk/>
            <pc:sldMk cId="0" sldId="261"/>
            <ac:spMk id="787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7:04.208" v="804" actId="2696"/>
        <pc:sldMkLst>
          <pc:docMk/>
          <pc:sldMk cId="0" sldId="262"/>
        </pc:sldMkLst>
      </pc:sldChg>
      <pc:sldChg chg="del">
        <pc:chgData name="Abidi Nesrine" userId="968e3880-c0ed-428b-a682-eef070050b68" providerId="ADAL" clId="{F6770B3E-FE55-A545-AA54-77434447B2C7}" dt="2022-08-15T20:05:29.330" v="795" actId="2696"/>
        <pc:sldMkLst>
          <pc:docMk/>
          <pc:sldMk cId="0" sldId="263"/>
        </pc:sldMkLst>
      </pc:sldChg>
      <pc:sldChg chg="del">
        <pc:chgData name="Abidi Nesrine" userId="968e3880-c0ed-428b-a682-eef070050b68" providerId="ADAL" clId="{F6770B3E-FE55-A545-AA54-77434447B2C7}" dt="2022-08-15T20:05:25.578" v="794" actId="2696"/>
        <pc:sldMkLst>
          <pc:docMk/>
          <pc:sldMk cId="0" sldId="264"/>
        </pc:sldMkLst>
      </pc:sldChg>
      <pc:sldChg chg="del">
        <pc:chgData name="Abidi Nesrine" userId="968e3880-c0ed-428b-a682-eef070050b68" providerId="ADAL" clId="{F6770B3E-FE55-A545-AA54-77434447B2C7}" dt="2022-08-15T20:05:22.814" v="793" actId="2696"/>
        <pc:sldMkLst>
          <pc:docMk/>
          <pc:sldMk cId="0" sldId="265"/>
        </pc:sldMkLst>
      </pc:sldChg>
      <pc:sldChg chg="modSp">
        <pc:chgData name="Abidi Nesrine" userId="968e3880-c0ed-428b-a682-eef070050b68" providerId="ADAL" clId="{F6770B3E-FE55-A545-AA54-77434447B2C7}" dt="2022-08-15T16:33:24.141" v="596" actId="1076"/>
        <pc:sldMkLst>
          <pc:docMk/>
          <pc:sldMk cId="0" sldId="267"/>
        </pc:sldMkLst>
        <pc:spChg chg="mod">
          <ac:chgData name="Abidi Nesrine" userId="968e3880-c0ed-428b-a682-eef070050b68" providerId="ADAL" clId="{F6770B3E-FE55-A545-AA54-77434447B2C7}" dt="2022-08-15T16:33:24.141" v="596" actId="1076"/>
          <ac:spMkLst>
            <pc:docMk/>
            <pc:sldMk cId="0" sldId="267"/>
            <ac:spMk id="845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3:50.215" v="163" actId="20577"/>
          <ac:spMkLst>
            <pc:docMk/>
            <pc:sldMk cId="0" sldId="267"/>
            <ac:spMk id="852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2:46.326" v="148" actId="20577"/>
          <ac:spMkLst>
            <pc:docMk/>
            <pc:sldMk cId="0" sldId="267"/>
            <ac:spMk id="854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4:36.059" v="199" actId="20577"/>
          <ac:spMkLst>
            <pc:docMk/>
            <pc:sldMk cId="0" sldId="267"/>
            <ac:spMk id="856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4:24.017" v="188" actId="20577"/>
          <ac:spMkLst>
            <pc:docMk/>
            <pc:sldMk cId="0" sldId="267"/>
            <ac:spMk id="858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5:15.987" v="792" actId="2696"/>
        <pc:sldMkLst>
          <pc:docMk/>
          <pc:sldMk cId="0" sldId="268"/>
        </pc:sldMkLst>
      </pc:sldChg>
      <pc:sldChg chg="del">
        <pc:chgData name="Abidi Nesrine" userId="968e3880-c0ed-428b-a682-eef070050b68" providerId="ADAL" clId="{F6770B3E-FE55-A545-AA54-77434447B2C7}" dt="2022-08-15T20:05:12.848" v="791" actId="2696"/>
        <pc:sldMkLst>
          <pc:docMk/>
          <pc:sldMk cId="0" sldId="269"/>
        </pc:sldMkLst>
      </pc:sldChg>
      <pc:sldChg chg="del">
        <pc:chgData name="Abidi Nesrine" userId="968e3880-c0ed-428b-a682-eef070050b68" providerId="ADAL" clId="{F6770B3E-FE55-A545-AA54-77434447B2C7}" dt="2022-08-15T20:05:09.084" v="790" actId="2696"/>
        <pc:sldMkLst>
          <pc:docMk/>
          <pc:sldMk cId="0" sldId="270"/>
        </pc:sldMkLst>
      </pc:sldChg>
      <pc:sldChg chg="del">
        <pc:chgData name="Abidi Nesrine" userId="968e3880-c0ed-428b-a682-eef070050b68" providerId="ADAL" clId="{F6770B3E-FE55-A545-AA54-77434447B2C7}" dt="2022-08-15T20:05:05.244" v="789" actId="2696"/>
        <pc:sldMkLst>
          <pc:docMk/>
          <pc:sldMk cId="0" sldId="271"/>
        </pc:sldMkLst>
      </pc:sldChg>
      <pc:sldChg chg="del">
        <pc:chgData name="Abidi Nesrine" userId="968e3880-c0ed-428b-a682-eef070050b68" providerId="ADAL" clId="{F6770B3E-FE55-A545-AA54-77434447B2C7}" dt="2022-08-15T20:05:01.556" v="788" actId="2696"/>
        <pc:sldMkLst>
          <pc:docMk/>
          <pc:sldMk cId="0" sldId="272"/>
        </pc:sldMkLst>
      </pc:sldChg>
      <pc:sldChg chg="del">
        <pc:chgData name="Abidi Nesrine" userId="968e3880-c0ed-428b-a682-eef070050b68" providerId="ADAL" clId="{F6770B3E-FE55-A545-AA54-77434447B2C7}" dt="2022-08-15T20:04:58.576" v="787" actId="2696"/>
        <pc:sldMkLst>
          <pc:docMk/>
          <pc:sldMk cId="0" sldId="273"/>
        </pc:sldMkLst>
      </pc:sldChg>
      <pc:sldChg chg="del">
        <pc:chgData name="Abidi Nesrine" userId="968e3880-c0ed-428b-a682-eef070050b68" providerId="ADAL" clId="{F6770B3E-FE55-A545-AA54-77434447B2C7}" dt="2022-08-15T20:04:55.203" v="786" actId="2696"/>
        <pc:sldMkLst>
          <pc:docMk/>
          <pc:sldMk cId="0" sldId="274"/>
        </pc:sldMkLst>
      </pc:sldChg>
      <pc:sldChg chg="del">
        <pc:chgData name="Abidi Nesrine" userId="968e3880-c0ed-428b-a682-eef070050b68" providerId="ADAL" clId="{F6770B3E-FE55-A545-AA54-77434447B2C7}" dt="2022-08-15T20:04:51.855" v="785" actId="2696"/>
        <pc:sldMkLst>
          <pc:docMk/>
          <pc:sldMk cId="0" sldId="275"/>
        </pc:sldMkLst>
      </pc:sldChg>
      <pc:sldChg chg="del">
        <pc:chgData name="Abidi Nesrine" userId="968e3880-c0ed-428b-a682-eef070050b68" providerId="ADAL" clId="{F6770B3E-FE55-A545-AA54-77434447B2C7}" dt="2022-08-15T20:04:48.094" v="784" actId="2696"/>
        <pc:sldMkLst>
          <pc:docMk/>
          <pc:sldMk cId="0" sldId="276"/>
        </pc:sldMkLst>
      </pc:sldChg>
      <pc:sldChg chg="del">
        <pc:chgData name="Abidi Nesrine" userId="968e3880-c0ed-428b-a682-eef070050b68" providerId="ADAL" clId="{F6770B3E-FE55-A545-AA54-77434447B2C7}" dt="2022-08-15T20:04:44.142" v="783" actId="2696"/>
        <pc:sldMkLst>
          <pc:docMk/>
          <pc:sldMk cId="0" sldId="277"/>
        </pc:sldMkLst>
      </pc:sldChg>
      <pc:sldChg chg="addSp delSp modSp">
        <pc:chgData name="Abidi Nesrine" userId="968e3880-c0ed-428b-a682-eef070050b68" providerId="ADAL" clId="{F6770B3E-FE55-A545-AA54-77434447B2C7}" dt="2022-08-15T20:07:16.490" v="843" actId="20577"/>
        <pc:sldMkLst>
          <pc:docMk/>
          <pc:sldMk cId="0" sldId="278"/>
        </pc:sldMkLst>
        <pc:spChg chg="add">
          <ac:chgData name="Abidi Nesrine" userId="968e3880-c0ed-428b-a682-eef070050b68" providerId="ADAL" clId="{F6770B3E-FE55-A545-AA54-77434447B2C7}" dt="2022-08-15T20:06:24.034" v="799" actId="22"/>
          <ac:spMkLst>
            <pc:docMk/>
            <pc:sldMk cId="0" sldId="278"/>
            <ac:spMk id="4" creationId="{5290C67D-A43C-FD49-A897-9162AD0120AC}"/>
          </ac:spMkLst>
        </pc:spChg>
        <pc:spChg chg="add">
          <ac:chgData name="Abidi Nesrine" userId="968e3880-c0ed-428b-a682-eef070050b68" providerId="ADAL" clId="{F6770B3E-FE55-A545-AA54-77434447B2C7}" dt="2022-08-15T20:06:31.245" v="800" actId="22"/>
          <ac:spMkLst>
            <pc:docMk/>
            <pc:sldMk cId="0" sldId="278"/>
            <ac:spMk id="5" creationId="{897C6D3F-85EA-B645-B6AF-9F494DB065DB}"/>
          </ac:spMkLst>
        </pc:spChg>
        <pc:spChg chg="add">
          <ac:chgData name="Abidi Nesrine" userId="968e3880-c0ed-428b-a682-eef070050b68" providerId="ADAL" clId="{F6770B3E-FE55-A545-AA54-77434447B2C7}" dt="2022-08-15T20:06:39.145" v="801" actId="22"/>
          <ac:spMkLst>
            <pc:docMk/>
            <pc:sldMk cId="0" sldId="278"/>
            <ac:spMk id="6" creationId="{9133036E-4014-EE47-AD58-37F2384944F5}"/>
          </ac:spMkLst>
        </pc:spChg>
        <pc:spChg chg="add">
          <ac:chgData name="Abidi Nesrine" userId="968e3880-c0ed-428b-a682-eef070050b68" providerId="ADAL" clId="{F6770B3E-FE55-A545-AA54-77434447B2C7}" dt="2022-08-15T20:06:47.078" v="802" actId="22"/>
          <ac:spMkLst>
            <pc:docMk/>
            <pc:sldMk cId="0" sldId="278"/>
            <ac:spMk id="7" creationId="{0F31E522-88F4-0A4C-8454-84B0EE0CCF38}"/>
          </ac:spMkLst>
        </pc:spChg>
        <pc:spChg chg="add">
          <ac:chgData name="Abidi Nesrine" userId="968e3880-c0ed-428b-a682-eef070050b68" providerId="ADAL" clId="{F6770B3E-FE55-A545-AA54-77434447B2C7}" dt="2022-08-15T20:06:54.785" v="803" actId="22"/>
          <ac:spMkLst>
            <pc:docMk/>
            <pc:sldMk cId="0" sldId="278"/>
            <ac:spMk id="8" creationId="{3AEB4669-AB30-5446-8357-CEAEDF9FF402}"/>
          </ac:spMkLst>
        </pc:spChg>
        <pc:spChg chg="mod">
          <ac:chgData name="Abidi Nesrine" userId="968e3880-c0ed-428b-a682-eef070050b68" providerId="ADAL" clId="{F6770B3E-FE55-A545-AA54-77434447B2C7}" dt="2022-08-15T20:07:16.490" v="843" actId="20577"/>
          <ac:spMkLst>
            <pc:docMk/>
            <pc:sldMk cId="0" sldId="278"/>
            <ac:spMk id="1008" creationId="{00000000-0000-0000-0000-000000000000}"/>
          </ac:spMkLst>
        </pc:spChg>
        <pc:grpChg chg="add">
          <ac:chgData name="Abidi Nesrine" userId="968e3880-c0ed-428b-a682-eef070050b68" providerId="ADAL" clId="{F6770B3E-FE55-A545-AA54-77434447B2C7}" dt="2022-08-15T20:06:04.685" v="797" actId="22"/>
          <ac:grpSpMkLst>
            <pc:docMk/>
            <pc:sldMk cId="0" sldId="278"/>
            <ac:grpSpMk id="2" creationId="{CF0D3FBF-C9C5-4C40-A7DA-8DB84EB486E6}"/>
          </ac:grpSpMkLst>
        </pc:grpChg>
        <pc:grpChg chg="add">
          <ac:chgData name="Abidi Nesrine" userId="968e3880-c0ed-428b-a682-eef070050b68" providerId="ADAL" clId="{F6770B3E-FE55-A545-AA54-77434447B2C7}" dt="2022-08-15T20:06:12.406" v="798" actId="22"/>
          <ac:grpSpMkLst>
            <pc:docMk/>
            <pc:sldMk cId="0" sldId="278"/>
            <ac:grpSpMk id="3" creationId="{1B14DD5C-45AC-C647-B454-E016027E8E94}"/>
          </ac:grpSpMkLst>
        </pc:grpChg>
        <pc:grpChg chg="del">
          <ac:chgData name="Abidi Nesrine" userId="968e3880-c0ed-428b-a682-eef070050b68" providerId="ADAL" clId="{F6770B3E-FE55-A545-AA54-77434447B2C7}" dt="2022-08-15T20:06:02.844" v="796" actId="478"/>
          <ac:grpSpMkLst>
            <pc:docMk/>
            <pc:sldMk cId="0" sldId="278"/>
            <ac:grpSpMk id="1009" creationId="{00000000-0000-0000-0000-000000000000}"/>
          </ac:grpSpMkLst>
        </pc:grpChg>
      </pc:sldChg>
      <pc:sldChg chg="del">
        <pc:chgData name="Abidi Nesrine" userId="968e3880-c0ed-428b-a682-eef070050b68" providerId="ADAL" clId="{F6770B3E-FE55-A545-AA54-77434447B2C7}" dt="2022-08-15T20:04:40.468" v="782" actId="2696"/>
        <pc:sldMkLst>
          <pc:docMk/>
          <pc:sldMk cId="0" sldId="279"/>
        </pc:sldMkLst>
      </pc:sldChg>
      <pc:sldChg chg="del">
        <pc:chgData name="Abidi Nesrine" userId="968e3880-c0ed-428b-a682-eef070050b68" providerId="ADAL" clId="{F6770B3E-FE55-A545-AA54-77434447B2C7}" dt="2022-08-15T20:04:37.434" v="781" actId="2696"/>
        <pc:sldMkLst>
          <pc:docMk/>
          <pc:sldMk cId="0" sldId="280"/>
        </pc:sldMkLst>
      </pc:sldChg>
      <pc:sldChg chg="del">
        <pc:chgData name="Abidi Nesrine" userId="968e3880-c0ed-428b-a682-eef070050b68" providerId="ADAL" clId="{F6770B3E-FE55-A545-AA54-77434447B2C7}" dt="2022-08-15T20:04:33.234" v="780" actId="2696"/>
        <pc:sldMkLst>
          <pc:docMk/>
          <pc:sldMk cId="0" sldId="281"/>
        </pc:sldMkLst>
      </pc:sldChg>
      <pc:sldChg chg="del">
        <pc:chgData name="Abidi Nesrine" userId="968e3880-c0ed-428b-a682-eef070050b68" providerId="ADAL" clId="{F6770B3E-FE55-A545-AA54-77434447B2C7}" dt="2022-08-15T20:04:29.850" v="779" actId="2696"/>
        <pc:sldMkLst>
          <pc:docMk/>
          <pc:sldMk cId="0" sldId="282"/>
        </pc:sldMkLst>
      </pc:sldChg>
      <pc:sldChg chg="modSp">
        <pc:chgData name="Abidi Nesrine" userId="968e3880-c0ed-428b-a682-eef070050b68" providerId="ADAL" clId="{F6770B3E-FE55-A545-AA54-77434447B2C7}" dt="2022-08-15T20:08:23.475" v="878" actId="1076"/>
        <pc:sldMkLst>
          <pc:docMk/>
          <pc:sldMk cId="0" sldId="283"/>
        </pc:sldMkLst>
        <pc:spChg chg="mod">
          <ac:chgData name="Abidi Nesrine" userId="968e3880-c0ed-428b-a682-eef070050b68" providerId="ADAL" clId="{F6770B3E-FE55-A545-AA54-77434447B2C7}" dt="2022-08-15T20:08:23.475" v="878" actId="1076"/>
          <ac:spMkLst>
            <pc:docMk/>
            <pc:sldMk cId="0" sldId="283"/>
            <ac:spMk id="1082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0:47.072" v="544" actId="20577"/>
          <ac:spMkLst>
            <pc:docMk/>
            <pc:sldMk cId="0" sldId="283"/>
            <ac:spMk id="1104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2:05.121" v="565" actId="20577"/>
          <ac:spMkLst>
            <pc:docMk/>
            <pc:sldMk cId="0" sldId="283"/>
            <ac:spMk id="1105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9:14.760" v="425" actId="20577"/>
          <ac:spMkLst>
            <pc:docMk/>
            <pc:sldMk cId="0" sldId="283"/>
            <ac:spMk id="1106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2:22.719" v="583" actId="20577"/>
          <ac:spMkLst>
            <pc:docMk/>
            <pc:sldMk cId="0" sldId="283"/>
            <ac:spMk id="1107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7:56.097" v="342" actId="20577"/>
          <ac:spMkLst>
            <pc:docMk/>
            <pc:sldMk cId="0" sldId="283"/>
            <ac:spMk id="1108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7:08.315" v="275" actId="113"/>
          <ac:spMkLst>
            <pc:docMk/>
            <pc:sldMk cId="0" sldId="283"/>
            <ac:spMk id="1109" creationId="{00000000-0000-0000-0000-000000000000}"/>
          </ac:spMkLst>
        </pc:spChg>
      </pc:sldChg>
      <pc:sldChg chg="modSp">
        <pc:chgData name="Abidi Nesrine" userId="968e3880-c0ed-428b-a682-eef070050b68" providerId="ADAL" clId="{F6770B3E-FE55-A545-AA54-77434447B2C7}" dt="2022-08-15T20:08:10.323" v="876" actId="1076"/>
        <pc:sldMkLst>
          <pc:docMk/>
          <pc:sldMk cId="0" sldId="284"/>
        </pc:sldMkLst>
        <pc:spChg chg="mod">
          <ac:chgData name="Abidi Nesrine" userId="968e3880-c0ed-428b-a682-eef070050b68" providerId="ADAL" clId="{F6770B3E-FE55-A545-AA54-77434447B2C7}" dt="2022-08-15T20:08:10.323" v="876" actId="1076"/>
          <ac:spMkLst>
            <pc:docMk/>
            <pc:sldMk cId="0" sldId="284"/>
            <ac:spMk id="1114" creationId="{00000000-0000-0000-0000-000000000000}"/>
          </ac:spMkLst>
        </pc:spChg>
        <pc:graphicFrameChg chg="modGraphic">
          <ac:chgData name="Abidi Nesrine" userId="968e3880-c0ed-428b-a682-eef070050b68" providerId="ADAL" clId="{F6770B3E-FE55-A545-AA54-77434447B2C7}" dt="2022-08-15T16:25:04.983" v="201" actId="11739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del">
        <pc:chgData name="Abidi Nesrine" userId="968e3880-c0ed-428b-a682-eef070050b68" providerId="ADAL" clId="{F6770B3E-FE55-A545-AA54-77434447B2C7}" dt="2022-08-15T20:04:24.907" v="778" actId="2696"/>
        <pc:sldMkLst>
          <pc:docMk/>
          <pc:sldMk cId="0" sldId="285"/>
        </pc:sldMkLst>
      </pc:sldChg>
      <pc:sldChg chg="del">
        <pc:chgData name="Abidi Nesrine" userId="968e3880-c0ed-428b-a682-eef070050b68" providerId="ADAL" clId="{F6770B3E-FE55-A545-AA54-77434447B2C7}" dt="2022-08-15T20:04:22.331" v="777" actId="2696"/>
        <pc:sldMkLst>
          <pc:docMk/>
          <pc:sldMk cId="0" sldId="286"/>
        </pc:sldMkLst>
      </pc:sldChg>
      <pc:sldChg chg="del">
        <pc:chgData name="Abidi Nesrine" userId="968e3880-c0ed-428b-a682-eef070050b68" providerId="ADAL" clId="{F6770B3E-FE55-A545-AA54-77434447B2C7}" dt="2022-08-15T20:04:18.956" v="776" actId="2696"/>
        <pc:sldMkLst>
          <pc:docMk/>
          <pc:sldMk cId="0" sldId="287"/>
        </pc:sldMkLst>
      </pc:sldChg>
      <pc:sldChg chg="del">
        <pc:chgData name="Abidi Nesrine" userId="968e3880-c0ed-428b-a682-eef070050b68" providerId="ADAL" clId="{F6770B3E-FE55-A545-AA54-77434447B2C7}" dt="2022-08-15T20:04:15.777" v="775" actId="2696"/>
        <pc:sldMkLst>
          <pc:docMk/>
          <pc:sldMk cId="0" sldId="288"/>
        </pc:sldMkLst>
      </pc:sldChg>
      <pc:sldChg chg="del">
        <pc:chgData name="Abidi Nesrine" userId="968e3880-c0ed-428b-a682-eef070050b68" providerId="ADAL" clId="{F6770B3E-FE55-A545-AA54-77434447B2C7}" dt="2022-08-15T20:04:12.544" v="774" actId="2696"/>
        <pc:sldMkLst>
          <pc:docMk/>
          <pc:sldMk cId="0" sldId="289"/>
        </pc:sldMkLst>
      </pc:sldChg>
      <pc:sldChg chg="del">
        <pc:chgData name="Abidi Nesrine" userId="968e3880-c0ed-428b-a682-eef070050b68" providerId="ADAL" clId="{F6770B3E-FE55-A545-AA54-77434447B2C7}" dt="2022-08-15T20:04:05.825" v="773" actId="2696"/>
        <pc:sldMkLst>
          <pc:docMk/>
          <pc:sldMk cId="0" sldId="291"/>
        </pc:sldMkLst>
      </pc:sldChg>
      <pc:sldChg chg="del">
        <pc:chgData name="Abidi Nesrine" userId="968e3880-c0ed-428b-a682-eef070050b68" providerId="ADAL" clId="{F6770B3E-FE55-A545-AA54-77434447B2C7}" dt="2022-08-15T20:04:03.832" v="772" actId="2696"/>
        <pc:sldMkLst>
          <pc:docMk/>
          <pc:sldMk cId="0" sldId="292"/>
        </pc:sldMkLst>
      </pc:sldChg>
      <pc:sldChg chg="del">
        <pc:chgData name="Abidi Nesrine" userId="968e3880-c0ed-428b-a682-eef070050b68" providerId="ADAL" clId="{F6770B3E-FE55-A545-AA54-77434447B2C7}" dt="2022-08-15T20:04:01.590" v="771" actId="2696"/>
        <pc:sldMkLst>
          <pc:docMk/>
          <pc:sldMk cId="0" sldId="293"/>
        </pc:sldMkLst>
      </pc:sldChg>
      <pc:sldChg chg="del">
        <pc:chgData name="Abidi Nesrine" userId="968e3880-c0ed-428b-a682-eef070050b68" providerId="ADAL" clId="{F6770B3E-FE55-A545-AA54-77434447B2C7}" dt="2022-08-15T20:03:59.495" v="770" actId="2696"/>
        <pc:sldMkLst>
          <pc:docMk/>
          <pc:sldMk cId="0" sldId="294"/>
        </pc:sldMkLst>
      </pc:sldChg>
      <pc:sldChg chg="del">
        <pc:chgData name="Abidi Nesrine" userId="968e3880-c0ed-428b-a682-eef070050b68" providerId="ADAL" clId="{F6770B3E-FE55-A545-AA54-77434447B2C7}" dt="2022-08-15T20:03:57.596" v="769" actId="2696"/>
        <pc:sldMkLst>
          <pc:docMk/>
          <pc:sldMk cId="0" sldId="295"/>
        </pc:sldMkLst>
      </pc:sldChg>
      <pc:sldChg chg="modSp">
        <pc:chgData name="Abidi Nesrine" userId="968e3880-c0ed-428b-a682-eef070050b68" providerId="ADAL" clId="{F6770B3E-FE55-A545-AA54-77434447B2C7}" dt="2022-08-15T20:08:44.400" v="880" actId="1076"/>
        <pc:sldMkLst>
          <pc:docMk/>
          <pc:sldMk cId="465542337" sldId="296"/>
        </pc:sldMkLst>
        <pc:spChg chg="mod">
          <ac:chgData name="Abidi Nesrine" userId="968e3880-c0ed-428b-a682-eef070050b68" providerId="ADAL" clId="{F6770B3E-FE55-A545-AA54-77434447B2C7}" dt="2022-08-15T20:08:44.400" v="880" actId="1076"/>
          <ac:spMkLst>
            <pc:docMk/>
            <pc:sldMk cId="465542337" sldId="296"/>
            <ac:spMk id="8" creationId="{1A322144-162D-23EB-7EE5-D7A501A51B0E}"/>
          </ac:spMkLst>
        </pc:spChg>
      </pc:sldChg>
      <pc:sldChg chg="modSp">
        <pc:chgData name="Abidi Nesrine" userId="968e3880-c0ed-428b-a682-eef070050b68" providerId="ADAL" clId="{F6770B3E-FE55-A545-AA54-77434447B2C7}" dt="2022-08-15T05:20:34.890" v="1" actId="20577"/>
        <pc:sldMkLst>
          <pc:docMk/>
          <pc:sldMk cId="3675248285" sldId="298"/>
        </pc:sldMkLst>
        <pc:spChg chg="mod">
          <ac:chgData name="Abidi Nesrine" userId="968e3880-c0ed-428b-a682-eef070050b68" providerId="ADAL" clId="{F6770B3E-FE55-A545-AA54-77434447B2C7}" dt="2022-08-15T05:20:34.890" v="1" actId="20577"/>
          <ac:spMkLst>
            <pc:docMk/>
            <pc:sldMk cId="3675248285" sldId="298"/>
            <ac:spMk id="775" creationId="{00000000-0000-0000-0000-000000000000}"/>
          </ac:spMkLst>
        </pc:spChg>
      </pc:sldChg>
      <pc:sldChg chg="addSp modSp">
        <pc:chgData name="Abidi Nesrine" userId="968e3880-c0ed-428b-a682-eef070050b68" providerId="ADAL" clId="{F6770B3E-FE55-A545-AA54-77434447B2C7}" dt="2022-08-15T16:11:12.484" v="85" actId="20577"/>
        <pc:sldMkLst>
          <pc:docMk/>
          <pc:sldMk cId="3780939539" sldId="299"/>
        </pc:sldMkLst>
        <pc:spChg chg="add mod">
          <ac:chgData name="Abidi Nesrine" userId="968e3880-c0ed-428b-a682-eef070050b68" providerId="ADAL" clId="{F6770B3E-FE55-A545-AA54-77434447B2C7}" dt="2022-08-15T16:09:52.927" v="78" actId="1076"/>
          <ac:spMkLst>
            <pc:docMk/>
            <pc:sldMk cId="3780939539" sldId="299"/>
            <ac:spMk id="8" creationId="{C9252098-CC98-A948-88CC-F25BD0166C27}"/>
          </ac:spMkLst>
        </pc:spChg>
        <pc:spChg chg="add mod">
          <ac:chgData name="Abidi Nesrine" userId="968e3880-c0ed-428b-a682-eef070050b68" providerId="ADAL" clId="{F6770B3E-FE55-A545-AA54-77434447B2C7}" dt="2022-08-15T16:11:12.484" v="85" actId="20577"/>
          <ac:spMkLst>
            <pc:docMk/>
            <pc:sldMk cId="3780939539" sldId="299"/>
            <ac:spMk id="9" creationId="{27870570-93F2-5A40-BACD-738DF2A5CE50}"/>
          </ac:spMkLst>
        </pc:spChg>
        <pc:picChg chg="add mod">
          <ac:chgData name="Abidi Nesrine" userId="968e3880-c0ed-428b-a682-eef070050b68" providerId="ADAL" clId="{F6770B3E-FE55-A545-AA54-77434447B2C7}" dt="2022-08-15T16:08:31.532" v="50" actId="1076"/>
          <ac:picMkLst>
            <pc:docMk/>
            <pc:sldMk cId="3780939539" sldId="299"/>
            <ac:picMk id="5" creationId="{74C47324-78BE-2E46-AEBB-03A5E77826D9}"/>
          </ac:picMkLst>
        </pc:picChg>
      </pc:sldChg>
      <pc:sldChg chg="addSp delSp modSp mod modClrScheme chgLayout">
        <pc:chgData name="Abidi Nesrine" userId="968e3880-c0ed-428b-a682-eef070050b68" providerId="ADAL" clId="{F6770B3E-FE55-A545-AA54-77434447B2C7}" dt="2022-08-15T19:56:18.649" v="743" actId="478"/>
        <pc:sldMkLst>
          <pc:docMk/>
          <pc:sldMk cId="255396212" sldId="300"/>
        </pc:sldMkLst>
        <pc:spChg chg="add mod">
          <ac:chgData name="Abidi Nesrine" userId="968e3880-c0ed-428b-a682-eef070050b68" providerId="ADAL" clId="{F6770B3E-FE55-A545-AA54-77434447B2C7}" dt="2022-08-15T16:11:37.424" v="90" actId="1076"/>
          <ac:spMkLst>
            <pc:docMk/>
            <pc:sldMk cId="255396212" sldId="300"/>
            <ac:spMk id="2" creationId="{0CA72493-85DA-8A41-A9E4-B77A3CF6DB99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2" creationId="{82AA9FA4-DAD7-604B-84B5-59CC5EF37AC2}"/>
          </ac:spMkLst>
        </pc:spChg>
        <pc:spChg chg="add mod ord">
          <ac:chgData name="Abidi Nesrine" userId="968e3880-c0ed-428b-a682-eef070050b68" providerId="ADAL" clId="{F6770B3E-FE55-A545-AA54-77434447B2C7}" dt="2022-08-15T16:34:24.830" v="630" actId="1076"/>
          <ac:spMkLst>
            <pc:docMk/>
            <pc:sldMk cId="255396212" sldId="300"/>
            <ac:spMk id="3" creationId="{46C7DCF4-7CA6-3A43-936F-2F000196D5D9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3" creationId="{C4B5EA80-DC97-4947-87F7-3D7BFAA55007}"/>
          </ac:spMkLst>
        </pc:spChg>
        <pc:spChg chg="mod ord">
          <ac:chgData name="Abidi Nesrine" userId="968e3880-c0ed-428b-a682-eef070050b68" providerId="ADAL" clId="{F6770B3E-FE55-A545-AA54-77434447B2C7}" dt="2022-08-15T16:20:05.074" v="91" actId="700"/>
          <ac:spMkLst>
            <pc:docMk/>
            <pc:sldMk cId="255396212" sldId="300"/>
            <ac:spMk id="4" creationId="{CE648712-551D-F972-BAAF-0A594EF6B1A0}"/>
          </ac:spMkLst>
        </pc:spChg>
        <pc:spChg chg="add">
          <ac:chgData name="Abidi Nesrine" userId="968e3880-c0ed-428b-a682-eef070050b68" providerId="ADAL" clId="{F6770B3E-FE55-A545-AA54-77434447B2C7}" dt="2022-08-15T16:20:39.320" v="92" actId="139"/>
          <ac:spMkLst>
            <pc:docMk/>
            <pc:sldMk cId="255396212" sldId="300"/>
            <ac:spMk id="5" creationId="{91D3380D-0361-DC48-A355-FF13357D6453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5" creationId="{E5055704-3400-EC45-8F86-640DA24FA8A7}"/>
          </ac:spMkLst>
        </pc:spChg>
        <pc:spChg chg="add del mod">
          <ac:chgData name="Abidi Nesrine" userId="968e3880-c0ed-428b-a682-eef070050b68" providerId="ADAL" clId="{F6770B3E-FE55-A545-AA54-77434447B2C7}" dt="2022-08-15T16:21:20.572" v="104" actId="478"/>
          <ac:spMkLst>
            <pc:docMk/>
            <pc:sldMk cId="255396212" sldId="300"/>
            <ac:spMk id="6" creationId="{FE18603A-826C-E84D-AF54-1EEB5236A34E}"/>
          </ac:spMkLst>
        </pc:spChg>
        <pc:spChg chg="add mod">
          <ac:chgData name="Abidi Nesrine" userId="968e3880-c0ed-428b-a682-eef070050b68" providerId="ADAL" clId="{F6770B3E-FE55-A545-AA54-77434447B2C7}" dt="2022-08-15T16:35:14.281" v="639" actId="1076"/>
          <ac:spMkLst>
            <pc:docMk/>
            <pc:sldMk cId="255396212" sldId="300"/>
            <ac:spMk id="7" creationId="{1F18343A-6333-1A4D-9D8A-0C49A2AE738B}"/>
          </ac:spMkLst>
        </pc:spChg>
        <pc:spChg chg="add del">
          <ac:chgData name="Abidi Nesrine" userId="968e3880-c0ed-428b-a682-eef070050b68" providerId="ADAL" clId="{F6770B3E-FE55-A545-AA54-77434447B2C7}" dt="2022-08-15T16:35:11.410" v="638" actId="571"/>
          <ac:spMkLst>
            <pc:docMk/>
            <pc:sldMk cId="255396212" sldId="300"/>
            <ac:spMk id="9" creationId="{6A230B34-B1C5-5445-BA0B-06DE9D4756CB}"/>
          </ac:spMkLst>
        </pc:spChg>
        <pc:spChg chg="add mod">
          <ac:chgData name="Abidi Nesrine" userId="968e3880-c0ed-428b-a682-eef070050b68" providerId="ADAL" clId="{F6770B3E-FE55-A545-AA54-77434447B2C7}" dt="2022-08-15T16:35:31.154" v="642" actId="1076"/>
          <ac:spMkLst>
            <pc:docMk/>
            <pc:sldMk cId="255396212" sldId="300"/>
            <ac:spMk id="11" creationId="{11036758-72E7-554D-9BB1-2A5DFC4D3B2D}"/>
          </ac:spMkLst>
        </pc:spChg>
        <pc:spChg chg="add mod">
          <ac:chgData name="Abidi Nesrine" userId="968e3880-c0ed-428b-a682-eef070050b68" providerId="ADAL" clId="{F6770B3E-FE55-A545-AA54-77434447B2C7}" dt="2022-08-15T19:44:56.170" v="705" actId="1076"/>
          <ac:spMkLst>
            <pc:docMk/>
            <pc:sldMk cId="255396212" sldId="300"/>
            <ac:spMk id="14" creationId="{530550E4-FB49-7A41-B238-365246E1EABE}"/>
          </ac:spMkLst>
        </pc:spChg>
        <pc:spChg chg="add mod">
          <ac:chgData name="Abidi Nesrine" userId="968e3880-c0ed-428b-a682-eef070050b68" providerId="ADAL" clId="{F6770B3E-FE55-A545-AA54-77434447B2C7}" dt="2022-08-15T19:45:47.635" v="736" actId="1076"/>
          <ac:spMkLst>
            <pc:docMk/>
            <pc:sldMk cId="255396212" sldId="300"/>
            <ac:spMk id="15" creationId="{EEDBF3D1-FC3B-7D48-84F9-07873E5E94E1}"/>
          </ac:spMkLst>
        </pc:spChg>
        <pc:picChg chg="add del mod">
          <ac:chgData name="Abidi Nesrine" userId="968e3880-c0ed-428b-a682-eef070050b68" providerId="ADAL" clId="{F6770B3E-FE55-A545-AA54-77434447B2C7}" dt="2022-08-15T19:36:14.740" v="659" actId="478"/>
          <ac:picMkLst>
            <pc:docMk/>
            <pc:sldMk cId="255396212" sldId="300"/>
            <ac:picMk id="6" creationId="{0AE0416F-961C-504C-B9C4-00A09CAB92C6}"/>
          </ac:picMkLst>
        </pc:picChg>
        <pc:picChg chg="add mod">
          <ac:chgData name="Abidi Nesrine" userId="968e3880-c0ed-428b-a682-eef070050b68" providerId="ADAL" clId="{F6770B3E-FE55-A545-AA54-77434447B2C7}" dt="2022-08-15T19:39:07.062" v="667" actId="1076"/>
          <ac:picMkLst>
            <pc:docMk/>
            <pc:sldMk cId="255396212" sldId="300"/>
            <ac:picMk id="8" creationId="{88D452EC-8AEC-BB4E-B83E-72F1F01B10B2}"/>
          </ac:picMkLst>
        </pc:picChg>
        <pc:picChg chg="add mod">
          <ac:chgData name="Abidi Nesrine" userId="968e3880-c0ed-428b-a682-eef070050b68" providerId="ADAL" clId="{F6770B3E-FE55-A545-AA54-77434447B2C7}" dt="2022-08-15T19:40:22.542" v="671" actId="14100"/>
          <ac:picMkLst>
            <pc:docMk/>
            <pc:sldMk cId="255396212" sldId="300"/>
            <ac:picMk id="9" creationId="{EB3B512E-B9C5-5747-A2F5-AF48B22CE148}"/>
          </ac:picMkLst>
        </pc:picChg>
        <pc:picChg chg="add mod">
          <ac:chgData name="Abidi Nesrine" userId="968e3880-c0ed-428b-a682-eef070050b68" providerId="ADAL" clId="{F6770B3E-FE55-A545-AA54-77434447B2C7}" dt="2022-08-15T19:41:38.780" v="679" actId="1076"/>
          <ac:picMkLst>
            <pc:docMk/>
            <pc:sldMk cId="255396212" sldId="300"/>
            <ac:picMk id="10" creationId="{0B8B7FCF-5577-4F44-9DD9-27272EECED29}"/>
          </ac:picMkLst>
        </pc:picChg>
        <pc:picChg chg="add del mod ord">
          <ac:chgData name="Abidi Nesrine" userId="968e3880-c0ed-428b-a682-eef070050b68" providerId="ADAL" clId="{F6770B3E-FE55-A545-AA54-77434447B2C7}" dt="2022-08-15T16:37:58.584" v="650" actId="931"/>
          <ac:picMkLst>
            <pc:docMk/>
            <pc:sldMk cId="255396212" sldId="300"/>
            <ac:picMk id="12" creationId="{80EE1A89-71AE-204B-834E-5F9AA52A41A1}"/>
          </ac:picMkLst>
        </pc:picChg>
        <pc:picChg chg="add del mod">
          <ac:chgData name="Abidi Nesrine" userId="968e3880-c0ed-428b-a682-eef070050b68" providerId="ADAL" clId="{F6770B3E-FE55-A545-AA54-77434447B2C7}" dt="2022-08-15T19:43:02.455" v="683" actId="478"/>
          <ac:picMkLst>
            <pc:docMk/>
            <pc:sldMk cId="255396212" sldId="300"/>
            <ac:picMk id="12" creationId="{CE51F7EE-2977-F04D-8C9E-7C565407CFA7}"/>
          </ac:picMkLst>
        </pc:picChg>
        <pc:picChg chg="add mod">
          <ac:chgData name="Abidi Nesrine" userId="968e3880-c0ed-428b-a682-eef070050b68" providerId="ADAL" clId="{F6770B3E-FE55-A545-AA54-77434447B2C7}" dt="2022-08-15T19:43:53.774" v="691" actId="14100"/>
          <ac:picMkLst>
            <pc:docMk/>
            <pc:sldMk cId="255396212" sldId="300"/>
            <ac:picMk id="13" creationId="{961D70E6-F7C2-2449-97F3-37BB87DA7125}"/>
          </ac:picMkLst>
        </pc:picChg>
        <pc:picChg chg="add del mod">
          <ac:chgData name="Abidi Nesrine" userId="968e3880-c0ed-428b-a682-eef070050b68" providerId="ADAL" clId="{F6770B3E-FE55-A545-AA54-77434447B2C7}" dt="2022-08-15T19:56:18.649" v="743" actId="478"/>
          <ac:picMkLst>
            <pc:docMk/>
            <pc:sldMk cId="255396212" sldId="300"/>
            <ac:picMk id="16" creationId="{727BF109-2963-6448-8968-775748774993}"/>
          </ac:picMkLst>
        </pc:picChg>
      </pc:sldChg>
      <pc:sldChg chg="addSp delSp modSp new">
        <pc:chgData name="Abidi Nesrine" userId="968e3880-c0ed-428b-a682-eef070050b68" providerId="ADAL" clId="{F6770B3E-FE55-A545-AA54-77434447B2C7}" dt="2022-08-15T20:09:55.909" v="888" actId="139"/>
        <pc:sldMkLst>
          <pc:docMk/>
          <pc:sldMk cId="811681976" sldId="301"/>
        </pc:sldMkLst>
        <pc:spChg chg="mod">
          <ac:chgData name="Abidi Nesrine" userId="968e3880-c0ed-428b-a682-eef070050b68" providerId="ADAL" clId="{F6770B3E-FE55-A545-AA54-77434447B2C7}" dt="2022-08-15T20:08:34.526" v="879" actId="1076"/>
          <ac:spMkLst>
            <pc:docMk/>
            <pc:sldMk cId="811681976" sldId="301"/>
            <ac:spMk id="2" creationId="{96A51471-6367-8445-B10B-23D342255A8A}"/>
          </ac:spMkLst>
        </pc:spChg>
        <pc:spChg chg="add del">
          <ac:chgData name="Abidi Nesrine" userId="968e3880-c0ed-428b-a682-eef070050b68" providerId="ADAL" clId="{F6770B3E-FE55-A545-AA54-77434447B2C7}" dt="2022-08-15T20:09:55.909" v="888" actId="139"/>
          <ac:spMkLst>
            <pc:docMk/>
            <pc:sldMk cId="811681976" sldId="301"/>
            <ac:spMk id="6" creationId="{D670AEB7-D8DB-444B-98EA-07052BA56FAB}"/>
          </ac:spMkLst>
        </pc:spChg>
        <pc:picChg chg="add mod">
          <ac:chgData name="Abidi Nesrine" userId="968e3880-c0ed-428b-a682-eef070050b68" providerId="ADAL" clId="{F6770B3E-FE55-A545-AA54-77434447B2C7}" dt="2022-08-15T20:03:04.730" v="768" actId="1076"/>
          <ac:picMkLst>
            <pc:docMk/>
            <pc:sldMk cId="811681976" sldId="301"/>
            <ac:picMk id="4" creationId="{19B6F415-F3CF-DB41-9F06-2C1B85B070C9}"/>
          </ac:picMkLst>
        </pc:picChg>
        <pc:picChg chg="add mod">
          <ac:chgData name="Abidi Nesrine" userId="968e3880-c0ed-428b-a682-eef070050b68" providerId="ADAL" clId="{F6770B3E-FE55-A545-AA54-77434447B2C7}" dt="2022-08-15T20:02:52.149" v="766" actId="1076"/>
          <ac:picMkLst>
            <pc:docMk/>
            <pc:sldMk cId="811681976" sldId="301"/>
            <ac:picMk id="5" creationId="{B6D102BE-6EA8-7341-9128-B2158236EC92}"/>
          </ac:picMkLst>
        </pc:picChg>
      </pc:sldChg>
      <pc:sldChg chg="modSp new">
        <pc:chgData name="Abidi Nesrine" userId="968e3880-c0ed-428b-a682-eef070050b68" providerId="ADAL" clId="{F6770B3E-FE55-A545-AA54-77434447B2C7}" dt="2022-08-15T20:10:13.430" v="892" actId="20577"/>
        <pc:sldMkLst>
          <pc:docMk/>
          <pc:sldMk cId="660219559" sldId="302"/>
        </pc:sldMkLst>
        <pc:spChg chg="mod">
          <ac:chgData name="Abidi Nesrine" userId="968e3880-c0ed-428b-a682-eef070050b68" providerId="ADAL" clId="{F6770B3E-FE55-A545-AA54-77434447B2C7}" dt="2022-08-15T20:10:13.430" v="892" actId="20577"/>
          <ac:spMkLst>
            <pc:docMk/>
            <pc:sldMk cId="660219559" sldId="302"/>
            <ac:spMk id="2" creationId="{49E70A76-6217-064F-A607-5FF6680AA8F2}"/>
          </ac:spMkLst>
        </pc:spChg>
      </pc:sldChg>
      <pc:sldChg chg="addSp delSp modSp new mod modClrScheme chgLayout">
        <pc:chgData name="Abidi Nesrine" userId="968e3880-c0ed-428b-a682-eef070050b68" providerId="ADAL" clId="{F6770B3E-FE55-A545-AA54-77434447B2C7}" dt="2022-08-15T20:25:51.478" v="937" actId="1076"/>
        <pc:sldMkLst>
          <pc:docMk/>
          <pc:sldMk cId="2726192470" sldId="303"/>
        </pc:sldMkLst>
        <pc:spChg chg="mod ord">
          <ac:chgData name="Abidi Nesrine" userId="968e3880-c0ed-428b-a682-eef070050b68" providerId="ADAL" clId="{F6770B3E-FE55-A545-AA54-77434447B2C7}" dt="2022-08-15T20:24:19.906" v="933" actId="1076"/>
          <ac:spMkLst>
            <pc:docMk/>
            <pc:sldMk cId="2726192470" sldId="303"/>
            <ac:spMk id="2" creationId="{2095BA29-E41E-6144-87E6-756E7F7C28C5}"/>
          </ac:spMkLst>
        </pc:spChg>
        <pc:spChg chg="del">
          <ac:chgData name="Abidi Nesrine" userId="968e3880-c0ed-428b-a682-eef070050b68" providerId="ADAL" clId="{F6770B3E-FE55-A545-AA54-77434447B2C7}" dt="2022-08-15T20:23:16.531" v="894" actId="700"/>
          <ac:spMkLst>
            <pc:docMk/>
            <pc:sldMk cId="2726192470" sldId="303"/>
            <ac:spMk id="3" creationId="{7A3DB751-5E76-554C-B735-4873348ACD25}"/>
          </ac:spMkLst>
        </pc:spChg>
        <pc:picChg chg="add mod">
          <ac:chgData name="Abidi Nesrine" userId="968e3880-c0ed-428b-a682-eef070050b68" providerId="ADAL" clId="{F6770B3E-FE55-A545-AA54-77434447B2C7}" dt="2022-08-15T20:23:45.329" v="899" actId="1076"/>
          <ac:picMkLst>
            <pc:docMk/>
            <pc:sldMk cId="2726192470" sldId="303"/>
            <ac:picMk id="4" creationId="{04E63FB0-A915-3A45-B4BA-D2FA8A614792}"/>
          </ac:picMkLst>
        </pc:picChg>
        <pc:picChg chg="add mod">
          <ac:chgData name="Abidi Nesrine" userId="968e3880-c0ed-428b-a682-eef070050b68" providerId="ADAL" clId="{F6770B3E-FE55-A545-AA54-77434447B2C7}" dt="2022-08-15T20:25:51.478" v="937" actId="1076"/>
          <ac:picMkLst>
            <pc:docMk/>
            <pc:sldMk cId="2726192470" sldId="303"/>
            <ac:picMk id="5" creationId="{0CE2B1AE-02EB-564A-801E-09545B106BCF}"/>
          </ac:picMkLst>
        </pc:picChg>
      </pc:sldChg>
    </pc:docChg>
  </pc:docChgLst>
  <pc:docChgLst>
    <pc:chgData name="Abidi Nesrine" userId="S::abidi.nesrine@issatso.u-sousse.tn::968e3880-c0ed-428b-a682-eef070050b68" providerId="AD" clId="Web-{59B94182-BBB3-3F6C-CB80-4BAFA51A7F62}"/>
    <pc:docChg chg="addSld modSld sldOrd">
      <pc:chgData name="Abidi Nesrine" userId="S::abidi.nesrine@issatso.u-sousse.tn::968e3880-c0ed-428b-a682-eef070050b68" providerId="AD" clId="Web-{59B94182-BBB3-3F6C-CB80-4BAFA51A7F62}" dt="2022-08-14T10:29:43.147" v="28"/>
      <pc:docMkLst>
        <pc:docMk/>
      </pc:docMkLst>
      <pc:sldChg chg="addSp delSp modSp">
        <pc:chgData name="Abidi Nesrine" userId="S::abidi.nesrine@issatso.u-sousse.tn::968e3880-c0ed-428b-a682-eef070050b68" providerId="AD" clId="Web-{59B94182-BBB3-3F6C-CB80-4BAFA51A7F62}" dt="2022-08-14T10:20:13.673" v="10"/>
        <pc:sldMkLst>
          <pc:docMk/>
          <pc:sldMk cId="1528693805" sldId="297"/>
        </pc:sldMkLst>
        <pc:picChg chg="add del mod">
          <ac:chgData name="Abidi Nesrine" userId="S::abidi.nesrine@issatso.u-sousse.tn::968e3880-c0ed-428b-a682-eef070050b68" providerId="AD" clId="Web-{59B94182-BBB3-3F6C-CB80-4BAFA51A7F62}" dt="2022-08-14T10:20:13.673" v="10"/>
          <ac:picMkLst>
            <pc:docMk/>
            <pc:sldMk cId="1528693805" sldId="297"/>
            <ac:picMk id="2" creationId="{69435A17-F5EB-6955-8671-3608056CB44F}"/>
          </ac:picMkLst>
        </pc:picChg>
      </pc:sldChg>
      <pc:sldChg chg="addSp delSp modSp ord">
        <pc:chgData name="Abidi Nesrine" userId="S::abidi.nesrine@issatso.u-sousse.tn::968e3880-c0ed-428b-a682-eef070050b68" providerId="AD" clId="Web-{59B94182-BBB3-3F6C-CB80-4BAFA51A7F62}" dt="2022-08-14T10:29:43.147" v="28"/>
        <pc:sldMkLst>
          <pc:docMk/>
          <pc:sldMk cId="3780939539" sldId="299"/>
        </pc:sldMkLst>
        <pc:spChg chg="del">
          <ac:chgData name="Abidi Nesrine" userId="S::abidi.nesrine@issatso.u-sousse.tn::968e3880-c0ed-428b-a682-eef070050b68" providerId="AD" clId="Web-{59B94182-BBB3-3F6C-CB80-4BAFA51A7F62}" dt="2022-08-14T10:21:19.582" v="13"/>
          <ac:spMkLst>
            <pc:docMk/>
            <pc:sldMk cId="3780939539" sldId="299"/>
            <ac:spMk id="2" creationId="{5614FD16-C322-8855-D1BD-4D2619F228C7}"/>
          </ac:spMkLst>
        </pc:spChg>
        <pc:spChg chg="add mod">
          <ac:chgData name="Abidi Nesrine" userId="S::abidi.nesrine@issatso.u-sousse.tn::968e3880-c0ed-428b-a682-eef070050b68" providerId="AD" clId="Web-{59B94182-BBB3-3F6C-CB80-4BAFA51A7F62}" dt="2022-08-14T10:26:21.874" v="27" actId="1076"/>
          <ac:spMkLst>
            <pc:docMk/>
            <pc:sldMk cId="3780939539" sldId="299"/>
            <ac:spMk id="7" creationId="{648699B9-BDCC-267B-C9F6-8E57189375B8}"/>
          </ac:spMkLst>
        </pc:spChg>
        <pc:picChg chg="add del mod">
          <ac:chgData name="Abidi Nesrine" userId="S::abidi.nesrine@issatso.u-sousse.tn::968e3880-c0ed-428b-a682-eef070050b68" providerId="AD" clId="Web-{59B94182-BBB3-3F6C-CB80-4BAFA51A7F62}" dt="2022-08-14T10:20:39.705" v="12"/>
          <ac:picMkLst>
            <pc:docMk/>
            <pc:sldMk cId="3780939539" sldId="299"/>
            <ac:picMk id="4" creationId="{B16793EC-3ABD-19BB-1BBB-F9F77B728E69}"/>
          </ac:picMkLst>
        </pc:picChg>
        <pc:picChg chg="add del mod">
          <ac:chgData name="Abidi Nesrine" userId="S::abidi.nesrine@issatso.u-sousse.tn::968e3880-c0ed-428b-a682-eef070050b68" providerId="AD" clId="Web-{59B94182-BBB3-3F6C-CB80-4BAFA51A7F62}" dt="2022-08-14T10:21:34.504" v="16"/>
          <ac:picMkLst>
            <pc:docMk/>
            <pc:sldMk cId="3780939539" sldId="299"/>
            <ac:picMk id="5" creationId="{F3AC7183-BCBF-2C3C-43D8-2651EA82DC7C}"/>
          </ac:picMkLst>
        </pc:picChg>
        <pc:picChg chg="add mod">
          <ac:chgData name="Abidi Nesrine" userId="S::abidi.nesrine@issatso.u-sousse.tn::968e3880-c0ed-428b-a682-eef070050b68" providerId="AD" clId="Web-{59B94182-BBB3-3F6C-CB80-4BAFA51A7F62}" dt="2022-08-14T10:24:18.526" v="25" actId="14100"/>
          <ac:picMkLst>
            <pc:docMk/>
            <pc:sldMk cId="3780939539" sldId="299"/>
            <ac:picMk id="6" creationId="{B5B466BE-C1D4-D2B5-0A2A-3B3839CBEB0E}"/>
          </ac:picMkLst>
        </pc:picChg>
        <pc:picChg chg="add mod">
          <ac:chgData name="Abidi Nesrine" userId="S::abidi.nesrine@issatso.u-sousse.tn::968e3880-c0ed-428b-a682-eef070050b68" providerId="AD" clId="Web-{59B94182-BBB3-3F6C-CB80-4BAFA51A7F62}" dt="2022-08-14T10:29:43.147" v="28"/>
          <ac:picMkLst>
            <pc:docMk/>
            <pc:sldMk cId="3780939539" sldId="299"/>
            <ac:picMk id="8" creationId="{BA953E10-48F7-8501-9CDE-75695A6645C1}"/>
          </ac:picMkLst>
        </pc:picChg>
      </pc:sldChg>
      <pc:sldChg chg="addSp delSp modSp new mod modClrScheme chgLayout">
        <pc:chgData name="Abidi Nesrine" userId="S::abidi.nesrine@issatso.u-sousse.tn::968e3880-c0ed-428b-a682-eef070050b68" providerId="AD" clId="Web-{59B94182-BBB3-3F6C-CB80-4BAFA51A7F62}" dt="2022-08-14T10:23:59.275" v="23"/>
        <pc:sldMkLst>
          <pc:docMk/>
          <pc:sldMk cId="255396212" sldId="300"/>
        </pc:sldMkLst>
        <pc:spChg chg="del mod ord">
          <ac:chgData name="Abidi Nesrine" userId="S::abidi.nesrine@issatso.u-sousse.tn::968e3880-c0ed-428b-a682-eef070050b68" providerId="AD" clId="Web-{59B94182-BBB3-3F6C-CB80-4BAFA51A7F62}" dt="2022-08-14T10:15:13.459" v="2"/>
          <ac:spMkLst>
            <pc:docMk/>
            <pc:sldMk cId="255396212" sldId="300"/>
            <ac:spMk id="2" creationId="{B5C4290B-ACF1-24A9-5985-DA673D56F45E}"/>
          </ac:spMkLst>
        </pc:spChg>
        <pc:spChg chg="del">
          <ac:chgData name="Abidi Nesrine" userId="S::abidi.nesrine@issatso.u-sousse.tn::968e3880-c0ed-428b-a682-eef070050b68" providerId="AD" clId="Web-{59B94182-BBB3-3F6C-CB80-4BAFA51A7F62}" dt="2022-08-14T10:15:06.459" v="1"/>
          <ac:spMkLst>
            <pc:docMk/>
            <pc:sldMk cId="255396212" sldId="300"/>
            <ac:spMk id="3" creationId="{24C4CF98-4FBE-10D9-2BFA-3E810280B04D}"/>
          </ac:spMkLst>
        </pc:spChg>
        <pc:spChg chg="mod ord">
          <ac:chgData name="Abidi Nesrine" userId="S::abidi.nesrine@issatso.u-sousse.tn::968e3880-c0ed-428b-a682-eef070050b68" providerId="AD" clId="Web-{59B94182-BBB3-3F6C-CB80-4BAFA51A7F62}" dt="2022-08-14T10:15:06.459" v="1"/>
          <ac:spMkLst>
            <pc:docMk/>
            <pc:sldMk cId="255396212" sldId="300"/>
            <ac:spMk id="4" creationId="{CE648712-551D-F972-BAAF-0A594EF6B1A0}"/>
          </ac:spMkLst>
        </pc:spChg>
        <pc:spChg chg="add del mod">
          <ac:chgData name="Abidi Nesrine" userId="S::abidi.nesrine@issatso.u-sousse.tn::968e3880-c0ed-428b-a682-eef070050b68" providerId="AD" clId="Web-{59B94182-BBB3-3F6C-CB80-4BAFA51A7F62}" dt="2022-08-14T10:23:59.275" v="23"/>
          <ac:spMkLst>
            <pc:docMk/>
            <pc:sldMk cId="255396212" sldId="300"/>
            <ac:spMk id="5" creationId="{3F2B6230-A3D8-D50A-E836-5EF10A9CE394}"/>
          </ac:spMkLst>
        </pc:spChg>
      </pc:sldChg>
    </pc:docChg>
  </pc:docChgLst>
  <pc:docChgLst>
    <pc:chgData name="Abidi Nesrine" userId="S::abidi.nesrine@issatso.u-sousse.tn::968e3880-c0ed-428b-a682-eef070050b68" providerId="AD" clId="Web-{68901A2B-6543-D24D-B69C-32AF51460CF2}"/>
    <pc:docChg chg="addSld delSld modSld sldOrd">
      <pc:chgData name="Abidi Nesrine" userId="S::abidi.nesrine@issatso.u-sousse.tn::968e3880-c0ed-428b-a682-eef070050b68" providerId="AD" clId="Web-{68901A2B-6543-D24D-B69C-32AF51460CF2}" dt="2022-08-14T09:08:14.889" v="39" actId="20577"/>
      <pc:docMkLst>
        <pc:docMk/>
      </pc:docMkLst>
      <pc:sldChg chg="modSp ord">
        <pc:chgData name="Abidi Nesrine" userId="S::abidi.nesrine@issatso.u-sousse.tn::968e3880-c0ed-428b-a682-eef070050b68" providerId="AD" clId="Web-{68901A2B-6543-D24D-B69C-32AF51460CF2}" dt="2022-08-14T09:08:14.889" v="39" actId="20577"/>
        <pc:sldMkLst>
          <pc:docMk/>
          <pc:sldMk cId="0" sldId="283"/>
        </pc:sldMkLst>
        <pc:spChg chg="mod">
          <ac:chgData name="Abidi Nesrine" userId="S::abidi.nesrine@issatso.u-sousse.tn::968e3880-c0ed-428b-a682-eef070050b68" providerId="AD" clId="Web-{68901A2B-6543-D24D-B69C-32AF51460CF2}" dt="2022-08-14T09:08:14.889" v="39" actId="20577"/>
          <ac:spMkLst>
            <pc:docMk/>
            <pc:sldMk cId="0" sldId="283"/>
            <ac:spMk id="1104" creationId="{00000000-0000-0000-0000-000000000000}"/>
          </ac:spMkLst>
        </pc:spChg>
      </pc:sldChg>
      <pc:sldChg chg="ord">
        <pc:chgData name="Abidi Nesrine" userId="S::abidi.nesrine@issatso.u-sousse.tn::968e3880-c0ed-428b-a682-eef070050b68" providerId="AD" clId="Web-{68901A2B-6543-D24D-B69C-32AF51460CF2}" dt="2022-08-14T08:54:16.752" v="35"/>
        <pc:sldMkLst>
          <pc:docMk/>
          <pc:sldMk cId="0" sldId="284"/>
        </pc:sldMkLst>
      </pc:sldChg>
      <pc:sldChg chg="delSp modSp del">
        <pc:chgData name="Abidi Nesrine" userId="S::abidi.nesrine@issatso.u-sousse.tn::968e3880-c0ed-428b-a682-eef070050b68" providerId="AD" clId="Web-{68901A2B-6543-D24D-B69C-32AF51460CF2}" dt="2022-08-14T08:55:14.957" v="37"/>
        <pc:sldMkLst>
          <pc:docMk/>
          <pc:sldMk cId="3547060084" sldId="299"/>
        </pc:sldMkLst>
        <pc:spChg chg="del">
          <ac:chgData name="Abidi Nesrine" userId="S::abidi.nesrine@issatso.u-sousse.tn::968e3880-c0ed-428b-a682-eef070050b68" providerId="AD" clId="Web-{68901A2B-6543-D24D-B69C-32AF51460CF2}" dt="2022-08-14T08:53:42.344" v="32"/>
          <ac:spMkLst>
            <pc:docMk/>
            <pc:sldMk cId="3547060084" sldId="299"/>
            <ac:spMk id="4" creationId="{0E3B03CF-EC25-AF74-F79D-2DD57159518D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31"/>
          <ac:spMkLst>
            <pc:docMk/>
            <pc:sldMk cId="3547060084" sldId="299"/>
            <ac:spMk id="5" creationId="{5B852E83-BA8C-B064-19B9-CC38690CA1F4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5.344" v="34"/>
          <ac:spMkLst>
            <pc:docMk/>
            <pc:sldMk cId="3547060084" sldId="299"/>
            <ac:spMk id="6" creationId="{FA84D696-9B3F-7B5E-C753-6E54CD176C66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30"/>
          <ac:spMkLst>
            <pc:docMk/>
            <pc:sldMk cId="3547060084" sldId="299"/>
            <ac:spMk id="7" creationId="{302E3919-E4B1-830E-16ED-77CE0B82F4C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9"/>
          <ac:spMkLst>
            <pc:docMk/>
            <pc:sldMk cId="3547060084" sldId="299"/>
            <ac:spMk id="8" creationId="{4BB5BE10-46FA-00B7-3665-05F9DA9E1C5C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8"/>
          <ac:spMkLst>
            <pc:docMk/>
            <pc:sldMk cId="3547060084" sldId="299"/>
            <ac:spMk id="9" creationId="{B479B184-3F57-5947-5655-1D906168D91B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5.344" v="33"/>
          <ac:spMkLst>
            <pc:docMk/>
            <pc:sldMk cId="3547060084" sldId="299"/>
            <ac:spMk id="10" creationId="{689A0C78-66A9-1472-680C-F66E5F2592B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7"/>
          <ac:spMkLst>
            <pc:docMk/>
            <pc:sldMk cId="3547060084" sldId="299"/>
            <ac:spMk id="11" creationId="{8DBE534E-03F5-D710-1CAD-55F3875C4D4A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6"/>
          <ac:spMkLst>
            <pc:docMk/>
            <pc:sldMk cId="3547060084" sldId="299"/>
            <ac:spMk id="12" creationId="{83026ECC-1EBE-06E5-3245-0766C10128A6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8"/>
          <ac:spMkLst>
            <pc:docMk/>
            <pc:sldMk cId="3547060084" sldId="299"/>
            <ac:spMk id="20" creationId="{A6214C89-B0BE-738B-B109-DF0EFCA6C3BC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7"/>
          <ac:spMkLst>
            <pc:docMk/>
            <pc:sldMk cId="3547060084" sldId="299"/>
            <ac:spMk id="21" creationId="{FAA3F311-86EA-F2BE-C93E-EEEBED85D7E4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5"/>
          <ac:spMkLst>
            <pc:docMk/>
            <pc:sldMk cId="3547060084" sldId="299"/>
            <ac:spMk id="23" creationId="{75396050-A015-6B13-09FB-B6117CE2FAB5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4"/>
          <ac:spMkLst>
            <pc:docMk/>
            <pc:sldMk cId="3547060084" sldId="299"/>
            <ac:spMk id="24" creationId="{B2C83417-709B-66F2-0C5C-DBB102B4D2B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2"/>
          <ac:spMkLst>
            <pc:docMk/>
            <pc:sldMk cId="3547060084" sldId="299"/>
            <ac:spMk id="26" creationId="{F73264EC-FABA-DE79-C795-A45A05ADE982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1"/>
          <ac:spMkLst>
            <pc:docMk/>
            <pc:sldMk cId="3547060084" sldId="299"/>
            <ac:spMk id="27" creationId="{833BB464-9EC6-CA52-22FA-8EFDE6649DE1}"/>
          </ac:spMkLst>
        </pc:spChg>
        <pc:grpChg chg="del">
          <ac:chgData name="Abidi Nesrine" userId="S::abidi.nesrine@issatso.u-sousse.tn::968e3880-c0ed-428b-a682-eef070050b68" providerId="AD" clId="Web-{68901A2B-6543-D24D-B69C-32AF51460CF2}" dt="2022-08-14T08:53:42.344" v="9"/>
          <ac:grpSpMkLst>
            <pc:docMk/>
            <pc:sldMk cId="3547060084" sldId="299"/>
            <ac:grpSpMk id="29" creationId="{185E8E5E-1D93-198D-7D36-954C4E2E20F2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8"/>
          <ac:grpSpMkLst>
            <pc:docMk/>
            <pc:sldMk cId="3547060084" sldId="299"/>
            <ac:grpSpMk id="30" creationId="{3BEA08F2-E1FA-654D-0BC5-F0AFA25E8B31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7"/>
          <ac:grpSpMkLst>
            <pc:docMk/>
            <pc:sldMk cId="3547060084" sldId="299"/>
            <ac:grpSpMk id="31" creationId="{B57AA5C9-44FD-40BD-A41F-86DCBAB87937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6"/>
          <ac:grpSpMkLst>
            <pc:docMk/>
            <pc:sldMk cId="3547060084" sldId="299"/>
            <ac:grpSpMk id="32" creationId="{3DE032CB-3A44-E88A-B408-289C50567CB2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5"/>
          <ac:grpSpMkLst>
            <pc:docMk/>
            <pc:sldMk cId="3547060084" sldId="299"/>
            <ac:grpSpMk id="33" creationId="{B3260071-BDB7-2128-EB22-077E4715CCF6}"/>
          </ac:grpSpMkLst>
        </pc:grpChg>
        <pc:cxnChg chg="del mod">
          <ac:chgData name="Abidi Nesrine" userId="S::abidi.nesrine@issatso.u-sousse.tn::968e3880-c0ed-428b-a682-eef070050b68" providerId="AD" clId="Web-{68901A2B-6543-D24D-B69C-32AF51460CF2}" dt="2022-08-14T08:53:42.344" v="25"/>
          <ac:cxnSpMkLst>
            <pc:docMk/>
            <pc:sldMk cId="3547060084" sldId="299"/>
            <ac:cxnSpMk id="13" creationId="{B46F2636-3717-6383-806A-2CA69C4E2442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4"/>
          <ac:cxnSpMkLst>
            <pc:docMk/>
            <pc:sldMk cId="3547060084" sldId="299"/>
            <ac:cxnSpMk id="14" creationId="{D053EC98-A2B0-7A09-A979-586132C8DE9F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3"/>
          <ac:cxnSpMkLst>
            <pc:docMk/>
            <pc:sldMk cId="3547060084" sldId="299"/>
            <ac:cxnSpMk id="15" creationId="{ED185F07-9525-EAE4-3A6B-1FB298933B4F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2"/>
          <ac:cxnSpMkLst>
            <pc:docMk/>
            <pc:sldMk cId="3547060084" sldId="299"/>
            <ac:cxnSpMk id="16" creationId="{66FE1DD7-DFD5-5929-24C6-FE3A4D361003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1"/>
          <ac:cxnSpMkLst>
            <pc:docMk/>
            <pc:sldMk cId="3547060084" sldId="299"/>
            <ac:cxnSpMk id="17" creationId="{FD43F3D1-08A2-2186-4B83-0F64C50AB5B9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20"/>
          <ac:cxnSpMkLst>
            <pc:docMk/>
            <pc:sldMk cId="3547060084" sldId="299"/>
            <ac:cxnSpMk id="18" creationId="{93341E3C-A67F-B1B1-7AC2-2137F30D14D8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9"/>
          <ac:cxnSpMkLst>
            <pc:docMk/>
            <pc:sldMk cId="3547060084" sldId="299"/>
            <ac:cxnSpMk id="19" creationId="{743809DC-20AA-5857-A1C1-A1C7F3A0957B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6"/>
          <ac:cxnSpMkLst>
            <pc:docMk/>
            <pc:sldMk cId="3547060084" sldId="299"/>
            <ac:cxnSpMk id="22" creationId="{01542357-DD27-FCDF-C018-8BA0ACBA07A0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3"/>
          <ac:cxnSpMkLst>
            <pc:docMk/>
            <pc:sldMk cId="3547060084" sldId="299"/>
            <ac:cxnSpMk id="25" creationId="{A5DF8283-E40A-CC6E-7820-5FCF0CC61ACA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0"/>
          <ac:cxnSpMkLst>
            <pc:docMk/>
            <pc:sldMk cId="3547060084" sldId="299"/>
            <ac:cxnSpMk id="28" creationId="{560B0C06-1F2E-A053-3DE8-A35F8B3AE7C9}"/>
          </ac:cxnSpMkLst>
        </pc:cxnChg>
      </pc:sldChg>
      <pc:sldChg chg="new">
        <pc:chgData name="Abidi Nesrine" userId="S::abidi.nesrine@issatso.u-sousse.tn::968e3880-c0ed-428b-a682-eef070050b68" providerId="AD" clId="Web-{68901A2B-6543-D24D-B69C-32AF51460CF2}" dt="2022-08-14T08:55:23.519" v="38"/>
        <pc:sldMkLst>
          <pc:docMk/>
          <pc:sldMk cId="3780939539" sldId="299"/>
        </pc:sldMkLst>
      </pc:sldChg>
    </pc:docChg>
  </pc:docChgLst>
  <pc:docChgLst>
    <pc:chgData name="Abidi Nesrine" userId="S::abidi.nesrine@issatso.u-sousse.tn::968e3880-c0ed-428b-a682-eef070050b68" providerId="AD" clId="Web-{E47BA09D-40ED-53B3-B2E9-2A06ED1B2DF9}"/>
    <pc:docChg chg="modSld">
      <pc:chgData name="Abidi Nesrine" userId="S::abidi.nesrine@issatso.u-sousse.tn::968e3880-c0ed-428b-a682-eef070050b68" providerId="AD" clId="Web-{E47BA09D-40ED-53B3-B2E9-2A06ED1B2DF9}" dt="2022-08-14T08:51:56.825" v="0"/>
      <pc:docMkLst>
        <pc:docMk/>
      </pc:docMkLst>
      <pc:sldChg chg="addSp">
        <pc:chgData name="Abidi Nesrine" userId="S::abidi.nesrine@issatso.u-sousse.tn::968e3880-c0ed-428b-a682-eef070050b68" providerId="AD" clId="Web-{E47BA09D-40ED-53B3-B2E9-2A06ED1B2DF9}" dt="2022-08-14T08:51:56.825" v="0"/>
        <pc:sldMkLst>
          <pc:docMk/>
          <pc:sldMk cId="3547060084" sldId="299"/>
        </pc:sldMkLst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" creationId="{0E3B03CF-EC25-AF74-F79D-2DD57159518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" creationId="{5B852E83-BA8C-B064-19B9-CC38690CA1F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" creationId="{FA84D696-9B3F-7B5E-C753-6E54CD176C6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" creationId="{302E3919-E4B1-830E-16ED-77CE0B82F4C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" creationId="{4BB5BE10-46FA-00B7-3665-05F9DA9E1C5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" creationId="{B479B184-3F57-5947-5655-1D906168D91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" creationId="{689A0C78-66A9-1472-680C-F66E5F2592B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" creationId="{8DBE534E-03F5-D710-1CAD-55F3875C4D4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" creationId="{83026ECC-1EBE-06E5-3245-0766C10128A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0" creationId="{A6214C89-B0BE-738B-B109-DF0EFCA6C3B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1" creationId="{FAA3F311-86EA-F2BE-C93E-EEEBED85D7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3" creationId="{75396050-A015-6B13-09FB-B6117CE2FAB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4" creationId="{B2C83417-709B-66F2-0C5C-DBB102B4D2B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6" creationId="{F73264EC-FABA-DE79-C795-A45A05ADE98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7" creationId="{833BB464-9EC6-CA52-22FA-8EFDE6649DE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4" creationId="{99003FDF-747E-D030-B3A2-3E6FA8A0523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5" creationId="{48B18790-0A60-B6CC-04BE-1C74ABB936D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6" creationId="{E7C26078-BC78-9731-57E0-F2E0A884D4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7" creationId="{EEEA481D-5963-AA7C-4A00-DEAA4835DB9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8" creationId="{E6011885-2F38-E1FA-0D20-4671457D6D5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9" creationId="{200F201C-2559-CB6D-1726-2D506EEB79A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0" creationId="{CD941A43-93E2-07A5-6CD5-EAB0C8D7D1E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1" creationId="{01F15575-5AA7-0CB4-C253-F575F4F2EAE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2" creationId="{F134C86D-1E9A-AC7F-142C-A99BE53AE7C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3" creationId="{2F19F53E-B868-1059-9339-BA5059514B6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4" creationId="{74A51FD5-53F7-8EC2-9999-078E48878D2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5" creationId="{CEC11860-2EBB-253D-F6D5-E8A9B2F1BD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6" creationId="{9CBE7718-84D1-B2CB-9B65-06B9BE0093D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7" creationId="{C1FC91E6-6388-A42C-9A17-36C00733F93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8" creationId="{71BE5CE0-5F1C-FC7F-AE2F-31C58DB2370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9" creationId="{13A37803-22A4-2733-E05B-A1E0362B0F9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0" creationId="{07FC545C-60B0-21D1-9144-BA2B5A84DC8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1" creationId="{82F32B7F-8CC5-8496-F4DA-B628F4D1253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2" creationId="{679EC257-545F-FBD6-4C78-4FB676CAAB7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3" creationId="{8C462633-200E-2E45-B78E-5FEA834B24D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4" creationId="{BC49EA63-977F-BC3C-E605-C2EEEBAE677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5" creationId="{1484DA82-8D24-574D-155F-FDC9D158A4B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6" creationId="{F008390B-7400-D5CB-84AD-C66AFE1D677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8" creationId="{8D075896-8630-34A1-D14D-5DA4868F20B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9" creationId="{BF171681-4D19-E884-0A25-224A7D2D30C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0" creationId="{BC28B637-8E75-16AC-F608-88E9D6D2AA0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1" creationId="{95A86E7A-2098-83E3-79E6-C7E06B4D0A4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2" creationId="{761EF36B-4550-46B7-ADAA-C3E78AE55FF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3" creationId="{3AA97C03-8E18-DCE0-45D0-942840848D6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4" creationId="{D161561B-DE77-4DED-E040-130EADE8B64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5" creationId="{EA955C5A-B36C-14E2-AD76-2DACE6365F0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6" creationId="{454927F0-F144-C710-89D6-C9BFDD4295C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7" creationId="{3450A512-203B-3197-21C8-B4BD71B2F11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8" creationId="{049FFEA8-986F-4149-839D-BED1D106B84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9" creationId="{C98478A7-985E-2855-3148-474A007E5FD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0" creationId="{77B767B0-38AF-A33D-2F29-4ECB87C4A3C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1" creationId="{EE625933-6097-E827-2600-81C20993650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2" creationId="{8F95EC24-12F8-73AA-89C0-54C3AC55AD9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3" creationId="{EEB61A04-0F65-39AE-016E-0ED4AD56198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4" creationId="{3B66EA6C-A9E6-43D8-2A9B-045898A9D31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5" creationId="{56544E8A-C49D-522B-6DC6-3EF0FDA9116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6" creationId="{E2B9349A-85F9-517E-A9D8-E95CD5E9C6B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7" creationId="{229BB28C-7D51-2AD7-5224-8D40C110D6C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8" creationId="{8E74BA00-41F7-5676-CC3E-0E32B9892E4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9" creationId="{5FD15340-5061-C360-C5DE-835EECB5D31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0" creationId="{161B2C76-7CCB-C3DE-649B-A9525BCAA6B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1" creationId="{FDA97A90-0B45-E9CB-BF2F-56427ABCDF3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2" creationId="{BA044F77-5A10-5567-6187-DF0B669EB92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3" creationId="{31A94FC3-CE62-4372-732E-FEF3873FB45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4" creationId="{EB1837F0-3002-9BD6-40AF-FFB4B5CDDAB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5" creationId="{EE8B89F5-30BF-C13D-EA55-89327363268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6" creationId="{E217685C-662B-A43A-5E03-2CD78360D6D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7" creationId="{7221C04A-76DE-489F-7D55-17E118EBD4D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8" creationId="{E12CC2EF-726D-D6A5-2E6D-09454144C1C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9" creationId="{F1E39F76-9E25-14B2-4CE4-235D18DB1D5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0" creationId="{7732E14E-5DD5-67BE-63D5-27943CD4CC0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1" creationId="{1D7FD7AB-3C9C-7400-2A42-D26DF98E068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2" creationId="{41B3EEB5-50D7-A38C-F4AC-34735DB2CC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3" creationId="{E20AB754-8006-F3B8-5916-1BC1C020218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4" creationId="{F3E9924E-2B13-98E4-B364-3B555A74E76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5" creationId="{CC2D9CCD-730F-5D82-CBD5-55C146DDB52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6" creationId="{58F5FD5F-680D-E8EF-8849-EC7D5D28206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7" creationId="{6C52B332-D8DF-1023-F41E-16B9C0C67FA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8" creationId="{27B169EA-78E2-A661-4A8C-3E45337B53B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9" creationId="{1721F503-C1BF-C213-FE66-705B19A8DFE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0" creationId="{5E966F71-A2AC-F78B-C5BB-B2CDB631CB2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1" creationId="{B364623E-64F3-1764-5A9F-EF972DDDB80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2" creationId="{260AFF18-ADE6-E608-40CF-ECADBEF5625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3" creationId="{013214B7-0299-F9A1-4F06-09CA3E04518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4" creationId="{2A635AB3-4971-8676-D282-2EAA2AC1CED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5" creationId="{273FE2E9-600A-7B26-7579-215DED39031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6" creationId="{C5A79B4F-C580-AF82-76D9-D33CCF1B5F0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7" creationId="{91690545-DC44-1EFB-D003-0A3DEF5AFD8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8" creationId="{9A468CFD-5C18-33DB-18E9-59C89494D30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9" creationId="{1921B11D-DC76-5364-4D27-D6F61B5F523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0" creationId="{58EBAA4D-7A3A-01C6-AAB5-B54BCAF0177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1" creationId="{DA648816-88DD-EDE0-BF07-3D408F9AEAB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2" creationId="{E8FAB93A-D2B0-33A7-F849-E6DCEC4CA1D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3" creationId="{05AD2432-AFC6-B5E9-74FF-357780A06C7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4" creationId="{E63C5A15-A603-F907-01FB-17EF094110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5" creationId="{48BA90BB-4801-DFA2-0BDA-3DF17474A23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6" creationId="{C72931B0-5E76-FA7F-EAFF-2BF5E84A02D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7" creationId="{ED10D90A-B47D-06F6-7FE2-967A1964289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8" creationId="{358D53DE-4835-5A4F-B00D-76ABC675541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9" creationId="{1F744771-B2E7-0AAF-6803-9FC1CFC5A9D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0" creationId="{5420129F-F461-6DD6-DDDE-064D440CB88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1" creationId="{C0EDC901-4339-4AC0-B4DE-E9AE26F626E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2" creationId="{BEE2FF03-6179-1411-217D-C4B704DA6A6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3" creationId="{81FFB7BD-364D-182E-0725-826F7DC6CBF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4" creationId="{7387B6F3-EE8B-B71C-1561-D3814145816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5" creationId="{83E1A2BD-5CEC-F67A-1684-6BB74D2E93A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6" creationId="{0BCE52C8-792B-B6A1-3E3F-091C7E4ADAE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7" creationId="{3044900B-DBE6-1E27-C58D-1473A172755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8" creationId="{3131B8A0-2AA5-ACE6-ADC1-50DC459DECA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9" creationId="{7587E787-2489-4767-F4E1-62C9FD3946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30" creationId="{56DFD638-1FC9-AC1A-73F7-3FEEDC1F78E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31" creationId="{0FFDA7D0-5C25-0429-741E-19874E02AD18}"/>
          </ac:spMkLst>
        </pc:s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29" creationId="{185E8E5E-1D93-198D-7D36-954C4E2E20F2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0" creationId="{3BEA08F2-E1FA-654D-0BC5-F0AFA25E8B31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1" creationId="{B57AA5C9-44FD-40BD-A41F-86DCBAB87937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2" creationId="{3DE032CB-3A44-E88A-B408-289C50567CB2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3" creationId="{B3260071-BDB7-2128-EB22-077E4715CCF6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57" creationId="{D7F5D4E8-08EC-99B9-FA16-B893CEB20BE3}"/>
          </ac:grpSpMkLst>
        </pc:grp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3" creationId="{B46F2636-3717-6383-806A-2CA69C4E2442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4" creationId="{D053EC98-A2B0-7A09-A979-586132C8DE9F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5" creationId="{ED185F07-9525-EAE4-3A6B-1FB298933B4F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6" creationId="{66FE1DD7-DFD5-5929-24C6-FE3A4D361003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7" creationId="{FD43F3D1-08A2-2186-4B83-0F64C50AB5B9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8" creationId="{93341E3C-A67F-B1B1-7AC2-2137F30D14D8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9" creationId="{743809DC-20AA-5857-A1C1-A1C7F3A0957B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2" creationId="{01542357-DD27-FCDF-C018-8BA0ACBA07A0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5" creationId="{A5DF8283-E40A-CC6E-7820-5FCF0CC61ACA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8" creationId="{560B0C06-1F2E-A053-3DE8-A35F8B3AE7C9}"/>
          </ac:cxnSpMkLst>
        </pc:cxnChg>
      </pc:sldChg>
    </pc:docChg>
  </pc:docChgLst>
  <pc:docChgLst>
    <pc:chgData name="Abidi Nesrine" userId="S::abidi.nesrine@issatso.u-sousse.tn::968e3880-c0ed-428b-a682-eef070050b68" providerId="AD" clId="Web-{A815336B-D4F7-55BD-940B-CDAEC4AEBCB9}"/>
    <pc:docChg chg="delSld modSld">
      <pc:chgData name="Abidi Nesrine" userId="S::abidi.nesrine@issatso.u-sousse.tn::968e3880-c0ed-428b-a682-eef070050b68" providerId="AD" clId="Web-{A815336B-D4F7-55BD-940B-CDAEC4AEBCB9}" dt="2022-08-14T05:56:09.330" v="53" actId="20577"/>
      <pc:docMkLst>
        <pc:docMk/>
      </pc:docMkLst>
      <pc:sldChg chg="modSp">
        <pc:chgData name="Abidi Nesrine" userId="S::abidi.nesrine@issatso.u-sousse.tn::968e3880-c0ed-428b-a682-eef070050b68" providerId="AD" clId="Web-{A815336B-D4F7-55BD-940B-CDAEC4AEBCB9}" dt="2022-08-14T05:36:57.288" v="0" actId="20577"/>
        <pc:sldMkLst>
          <pc:docMk/>
          <pc:sldMk cId="0" sldId="256"/>
        </pc:sldMkLst>
        <pc:spChg chg="mod">
          <ac:chgData name="Abidi Nesrine" userId="S::abidi.nesrine@issatso.u-sousse.tn::968e3880-c0ed-428b-a682-eef070050b68" providerId="AD" clId="Web-{A815336B-D4F7-55BD-940B-CDAEC4AEBCB9}" dt="2022-08-14T05:36:57.288" v="0" actId="20577"/>
          <ac:spMkLst>
            <pc:docMk/>
            <pc:sldMk cId="0" sldId="256"/>
            <ac:spMk id="753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815336B-D4F7-55BD-940B-CDAEC4AEBCB9}" dt="2022-08-14T05:43:32.164" v="19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A815336B-D4F7-55BD-940B-CDAEC4AEBCB9}" dt="2022-08-14T05:43:32.164" v="19" actId="20577"/>
          <ac:spMkLst>
            <pc:docMk/>
            <pc:sldMk cId="0" sldId="259"/>
            <ac:spMk id="776" creationId="{00000000-0000-0000-0000-000000000000}"/>
          </ac:spMkLst>
        </pc:spChg>
      </pc:sldChg>
      <pc:sldChg chg="del">
        <pc:chgData name="Abidi Nesrine" userId="S::abidi.nesrine@issatso.u-sousse.tn::968e3880-c0ed-428b-a682-eef070050b68" providerId="AD" clId="Web-{A815336B-D4F7-55BD-940B-CDAEC4AEBCB9}" dt="2022-08-14T05:43:48.352" v="20"/>
        <pc:sldMkLst>
          <pc:docMk/>
          <pc:sldMk cId="0" sldId="260"/>
        </pc:sldMkLst>
      </pc:sldChg>
      <pc:sldChg chg="addSp delSp modSp">
        <pc:chgData name="Abidi Nesrine" userId="S::abidi.nesrine@issatso.u-sousse.tn::968e3880-c0ed-428b-a682-eef070050b68" providerId="AD" clId="Web-{A815336B-D4F7-55BD-940B-CDAEC4AEBCB9}" dt="2022-08-14T05:56:09.330" v="53" actId="20577"/>
        <pc:sldMkLst>
          <pc:docMk/>
          <pc:sldMk cId="0" sldId="266"/>
        </pc:sldMkLst>
        <pc:spChg chg="add del mod">
          <ac:chgData name="Abidi Nesrine" userId="S::abidi.nesrine@issatso.u-sousse.tn::968e3880-c0ed-428b-a682-eef070050b68" providerId="AD" clId="Web-{A815336B-D4F7-55BD-940B-CDAEC4AEBCB9}" dt="2022-08-14T05:53:17.637" v="32"/>
          <ac:spMkLst>
            <pc:docMk/>
            <pc:sldMk cId="0" sldId="266"/>
            <ac:spMk id="3" creationId="{BE62DE68-CA97-A8F4-38F0-8A1771119C19}"/>
          </ac:spMkLst>
        </pc:spChg>
        <pc:spChg chg="add mod">
          <ac:chgData name="Abidi Nesrine" userId="S::abidi.nesrine@issatso.u-sousse.tn::968e3880-c0ed-428b-a682-eef070050b68" providerId="AD" clId="Web-{A815336B-D4F7-55BD-940B-CDAEC4AEBCB9}" dt="2022-08-14T05:56:09.330" v="53" actId="20577"/>
          <ac:spMkLst>
            <pc:docMk/>
            <pc:sldMk cId="0" sldId="266"/>
            <ac:spMk id="4" creationId="{529E488D-9B0D-C531-7CCA-D90082212735}"/>
          </ac:spMkLst>
        </pc:spChg>
        <pc:spChg chg="del mod">
          <ac:chgData name="Abidi Nesrine" userId="S::abidi.nesrine@issatso.u-sousse.tn::968e3880-c0ed-428b-a682-eef070050b68" providerId="AD" clId="Web-{A815336B-D4F7-55BD-940B-CDAEC4AEBCB9}" dt="2022-08-14T05:54:19.780" v="34"/>
          <ac:spMkLst>
            <pc:docMk/>
            <pc:sldMk cId="0" sldId="266"/>
            <ac:spMk id="839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A815336B-D4F7-55BD-940B-CDAEC4AEBCB9}" dt="2022-08-14T05:54:37.171" v="39" actId="14100"/>
          <ac:picMkLst>
            <pc:docMk/>
            <pc:sldMk cId="0" sldId="266"/>
            <ac:picMk id="2" creationId="{206DAEA6-B222-4C2C-3BD4-14CA843D063F}"/>
          </ac:picMkLst>
        </pc:picChg>
      </pc:sldChg>
    </pc:docChg>
  </pc:docChgLst>
  <pc:docChgLst>
    <pc:chgData name="Abidi Nesrine" userId="S::abidi.nesrine@issatso.u-sousse.tn::968e3880-c0ed-428b-a682-eef070050b68" providerId="AD" clId="Web-{86C1928E-3FC2-8D4A-F345-115F8A89CE8C}"/>
    <pc:docChg chg="addSld delSld modSld sldOrd">
      <pc:chgData name="Abidi Nesrine" userId="S::abidi.nesrine@issatso.u-sousse.tn::968e3880-c0ed-428b-a682-eef070050b68" providerId="AD" clId="Web-{86C1928E-3FC2-8D4A-F345-115F8A89CE8C}" dt="2022-08-14T08:23:49.718" v="13"/>
      <pc:docMkLst>
        <pc:docMk/>
      </pc:docMkLst>
      <pc:sldChg chg="modSp add ord replId">
        <pc:chgData name="Abidi Nesrine" userId="S::abidi.nesrine@issatso.u-sousse.tn::968e3880-c0ed-428b-a682-eef070050b68" providerId="AD" clId="Web-{86C1928E-3FC2-8D4A-F345-115F8A89CE8C}" dt="2022-08-14T08:22:45.981" v="10" actId="20577"/>
        <pc:sldMkLst>
          <pc:docMk/>
          <pc:sldMk cId="3675248285" sldId="298"/>
        </pc:sldMkLst>
        <pc:spChg chg="mod">
          <ac:chgData name="Abidi Nesrine" userId="S::abidi.nesrine@issatso.u-sousse.tn::968e3880-c0ed-428b-a682-eef070050b68" providerId="AD" clId="Web-{86C1928E-3FC2-8D4A-F345-115F8A89CE8C}" dt="2022-08-14T08:22:30.028" v="3" actId="20577"/>
          <ac:spMkLst>
            <pc:docMk/>
            <pc:sldMk cId="3675248285" sldId="298"/>
            <ac:spMk id="775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86C1928E-3FC2-8D4A-F345-115F8A89CE8C}" dt="2022-08-14T08:22:45.981" v="10" actId="20577"/>
          <ac:spMkLst>
            <pc:docMk/>
            <pc:sldMk cId="3675248285" sldId="298"/>
            <ac:spMk id="776" creationId="{00000000-0000-0000-0000-000000000000}"/>
          </ac:spMkLst>
        </pc:spChg>
      </pc:sldChg>
      <pc:sldChg chg="new del">
        <pc:chgData name="Abidi Nesrine" userId="S::abidi.nesrine@issatso.u-sousse.tn::968e3880-c0ed-428b-a682-eef070050b68" providerId="AD" clId="Web-{86C1928E-3FC2-8D4A-F345-115F8A89CE8C}" dt="2022-08-14T08:23:08.935" v="12"/>
        <pc:sldMkLst>
          <pc:docMk/>
          <pc:sldMk cId="732978713" sldId="299"/>
        </pc:sldMkLst>
      </pc:sldChg>
      <pc:sldChg chg="new">
        <pc:chgData name="Abidi Nesrine" userId="S::abidi.nesrine@issatso.u-sousse.tn::968e3880-c0ed-428b-a682-eef070050b68" providerId="AD" clId="Web-{86C1928E-3FC2-8D4A-F345-115F8A89CE8C}" dt="2022-08-14T08:23:49.718" v="13"/>
        <pc:sldMkLst>
          <pc:docMk/>
          <pc:sldMk cId="3547060084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c67b8b0b90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c67b8b0b90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60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67b8b0b9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67b8b0b9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67b8b0b9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c67b8b0b9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1116000" y="556563"/>
            <a:ext cx="6912000" cy="34116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NSA-Space-Robotics/tunsa-sr-lunar-base-3d-printing-ro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786450" y="2282967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/>
              <a:t>Lunar Base 3D Printing Robot</a:t>
            </a:r>
            <a:endParaRPr lang="en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3" name="Picture 2" descr="A black cat silhouette in a circl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935693E-89B0-3808-0F62-4E3740AB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028" y="4730626"/>
            <a:ext cx="297366" cy="297366"/>
          </a:xfrm>
          <a:prstGeom prst="rect">
            <a:avLst/>
          </a:prstGeom>
        </p:spPr>
      </p:pic>
      <p:sp>
        <p:nvSpPr>
          <p:cNvPr id="4" name="Google Shape;753;p12">
            <a:extLst>
              <a:ext uri="{FF2B5EF4-FFF2-40B4-BE49-F238E27FC236}">
                <a16:creationId xmlns:a16="http://schemas.microsoft.com/office/drawing/2014/main" id="{6029D78F-C337-2A1C-0CA2-237463893E1E}"/>
              </a:ext>
            </a:extLst>
          </p:cNvPr>
          <p:cNvSpPr txBox="1">
            <a:spLocks/>
          </p:cNvSpPr>
          <p:nvPr/>
        </p:nvSpPr>
        <p:spPr>
          <a:xfrm>
            <a:off x="4211394" y="4730625"/>
            <a:ext cx="721112" cy="29736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Abel" panose="0200050603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7DCF4-7CA6-3A43-936F-2F000196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46" y="458979"/>
            <a:ext cx="6513000" cy="620400"/>
          </a:xfrm>
        </p:spPr>
        <p:txBody>
          <a:bodyPr/>
          <a:lstStyle/>
          <a:p>
            <a:r>
              <a:rPr lang="fr-FR"/>
              <a:t>3D Modeling &amp; Simulation Tools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48712-551D-F972-BAAF-0A594EF6B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72493-85DA-8A41-A9E4-B77A3CF6DB99}"/>
              </a:ext>
            </a:extLst>
          </p:cNvPr>
          <p:cNvSpPr txBox="1"/>
          <p:nvPr/>
        </p:nvSpPr>
        <p:spPr>
          <a:xfrm>
            <a:off x="766141" y="945242"/>
            <a:ext cx="3533715" cy="288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3380D-0361-DC48-A355-FF13357D6453}"/>
              </a:ext>
            </a:extLst>
          </p:cNvPr>
          <p:cNvSpPr txBox="1"/>
          <p:nvPr/>
        </p:nvSpPr>
        <p:spPr>
          <a:xfrm>
            <a:off x="3662135" y="166188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8343A-6333-1A4D-9D8A-0C49A2AE738B}"/>
              </a:ext>
            </a:extLst>
          </p:cNvPr>
          <p:cNvSpPr txBox="1"/>
          <p:nvPr/>
        </p:nvSpPr>
        <p:spPr>
          <a:xfrm>
            <a:off x="995133" y="1565642"/>
            <a:ext cx="3211801" cy="26588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36758-72E7-554D-9BB1-2A5DFC4D3B2D}"/>
              </a:ext>
            </a:extLst>
          </p:cNvPr>
          <p:cNvSpPr txBox="1"/>
          <p:nvPr/>
        </p:nvSpPr>
        <p:spPr>
          <a:xfrm>
            <a:off x="5166058" y="1563827"/>
            <a:ext cx="3211801" cy="26588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8D452EC-8AEC-BB4E-B83E-72F1F01B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3" y="1661885"/>
            <a:ext cx="1628849" cy="224864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B3B512E-B9C5-5747-A2F5-AF48B22C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80" y="1732556"/>
            <a:ext cx="1589949" cy="149184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B8B7FCF-5577-4F44-9DD9-27272EEC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698" y="3224398"/>
            <a:ext cx="1617148" cy="89841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61D70E6-F7C2-2449-97F3-37BB87DA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01" y="2550926"/>
            <a:ext cx="1833385" cy="1571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0550E4-FB49-7A41-B238-365246E1EABE}"/>
              </a:ext>
            </a:extLst>
          </p:cNvPr>
          <p:cNvSpPr txBox="1"/>
          <p:nvPr/>
        </p:nvSpPr>
        <p:spPr>
          <a:xfrm>
            <a:off x="1872479" y="4378862"/>
            <a:ext cx="22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3D Modeling</a:t>
            </a:r>
            <a:r>
              <a:rPr lang="en-US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BF3D1-FC3B-7D48-84F9-07873E5E94E1}"/>
              </a:ext>
            </a:extLst>
          </p:cNvPr>
          <p:cNvSpPr txBox="1"/>
          <p:nvPr/>
        </p:nvSpPr>
        <p:spPr>
          <a:xfrm>
            <a:off x="5863446" y="4378862"/>
            <a:ext cx="31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Simulation Engines</a:t>
            </a:r>
          </a:p>
        </p:txBody>
      </p:sp>
    </p:spTree>
    <p:extLst>
      <p:ext uri="{BB962C8B-B14F-4D97-AF65-F5344CB8AC3E}">
        <p14:creationId xmlns:p14="http://schemas.microsoft.com/office/powerpoint/2010/main" val="25539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"/>
              <a:t>.</a:t>
            </a:r>
            <a:endParaRPr/>
          </a:p>
          <a:p>
            <a:r>
              <a:rPr lang="fr-FR" b="0"/>
              <a:t>Roadmap</a:t>
            </a:r>
            <a:endParaRPr/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Timeline &amp; Tasks</a:t>
            </a:r>
          </a:p>
        </p:txBody>
      </p:sp>
    </p:spTree>
    <p:extLst>
      <p:ext uri="{BB962C8B-B14F-4D97-AF65-F5344CB8AC3E}">
        <p14:creationId xmlns:p14="http://schemas.microsoft.com/office/powerpoint/2010/main" val="367524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9"/>
          <p:cNvSpPr txBox="1">
            <a:spLocks noGrp="1"/>
          </p:cNvSpPr>
          <p:nvPr>
            <p:ph type="title"/>
          </p:nvPr>
        </p:nvSpPr>
        <p:spPr>
          <a:xfrm>
            <a:off x="1379850" y="480609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083" name="Google Shape;1083;p3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84" name="Google Shape;108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1087" name="Google Shape;10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89" name="Google Shape;108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1090" name="Google Shape;10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2" name="Google Shape;109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1093" name="Google Shape;10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5" name="Google Shape;109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1096" name="Google Shape;109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7" name="Google Shape;109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8" name="Google Shape;109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1099" name="Google Shape;10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0" name="Google Shape;11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1102" name="Google Shape;11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3" name="Google Shape;11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1104" name="Google Shape;110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fr-FR" sz="900">
                <a:solidFill>
                  <a:schemeClr val="bg1"/>
                </a:solidFill>
                <a:sym typeface="Abel"/>
              </a:rPr>
              <a:t>Getting Started </a:t>
            </a:r>
            <a:r>
              <a:rPr lang="en" sz="900">
                <a:solidFill>
                  <a:schemeClr val="accent3"/>
                </a:solidFill>
                <a:sym typeface="Abel"/>
              </a:rPr>
              <a:t>siderations</a:t>
            </a:r>
            <a:endParaRPr lang="en-US"/>
          </a:p>
        </p:txBody>
      </p:sp>
      <p:sp>
        <p:nvSpPr>
          <p:cNvPr id="1105" name="Google Shape;110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Meeting 3: Robot simulation environment 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6" name="Google Shape;110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Continue with improving the prototype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7" name="Google Shape;110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Meeting 2: 3D model 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8" name="Google Shape;110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August 22nd: Project Poster deadline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9" name="Google Shape;110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August 26th: AJCC 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3"/>
          <p:cNvSpPr txBox="1">
            <a:spLocks noGrp="1"/>
          </p:cNvSpPr>
          <p:nvPr>
            <p:ph type="title"/>
          </p:nvPr>
        </p:nvSpPr>
        <p:spPr>
          <a:xfrm>
            <a:off x="1443600" y="559236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Getting Started</a:t>
            </a:r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847" name="Google Shape;847;p23"/>
          <p:cNvCxnSpPr>
            <a:stCxn id="848" idx="2"/>
            <a:endCxn id="849" idx="0"/>
          </p:cNvCxnSpPr>
          <p:nvPr/>
        </p:nvCxnSpPr>
        <p:spPr>
          <a:xfrm rot="-5400000" flipH="1">
            <a:off x="51699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0" name="Google Shape;850;p23"/>
          <p:cNvCxnSpPr>
            <a:stCxn id="851" idx="2"/>
            <a:endCxn id="852" idx="0"/>
          </p:cNvCxnSpPr>
          <p:nvPr/>
        </p:nvCxnSpPr>
        <p:spPr>
          <a:xfrm rot="-5400000" flipH="1">
            <a:off x="28689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3" name="Google Shape;853;p23"/>
          <p:cNvCxnSpPr>
            <a:stCxn id="854" idx="0"/>
            <a:endCxn id="851" idx="2"/>
          </p:cNvCxnSpPr>
          <p:nvPr/>
        </p:nvCxnSpPr>
        <p:spPr>
          <a:xfrm rot="-5400000">
            <a:off x="20236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5" name="Google Shape;855;p23"/>
          <p:cNvCxnSpPr>
            <a:stCxn id="849" idx="2"/>
            <a:endCxn id="856" idx="0"/>
          </p:cNvCxnSpPr>
          <p:nvPr/>
        </p:nvCxnSpPr>
        <p:spPr>
          <a:xfrm rot="-5400000" flipH="1">
            <a:off x="6409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7" name="Google Shape;857;p23"/>
          <p:cNvCxnSpPr>
            <a:stCxn id="858" idx="0"/>
            <a:endCxn id="849" idx="2"/>
          </p:cNvCxnSpPr>
          <p:nvPr/>
        </p:nvCxnSpPr>
        <p:spPr>
          <a:xfrm rot="-5400000">
            <a:off x="5564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9" name="Google Shape;859;p23"/>
          <p:cNvCxnSpPr>
            <a:stCxn id="851" idx="0"/>
            <a:endCxn id="848" idx="2"/>
          </p:cNvCxnSpPr>
          <p:nvPr/>
        </p:nvCxnSpPr>
        <p:spPr>
          <a:xfrm rot="-5400000">
            <a:off x="33996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848" name="Google Shape;848;p23"/>
          <p:cNvSpPr txBox="1"/>
          <p:nvPr/>
        </p:nvSpPr>
        <p:spPr>
          <a:xfrm>
            <a:off x="38029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</a:rPr>
              <a:t>3D Print Robot Prototype</a:t>
            </a:r>
          </a:p>
        </p:txBody>
      </p:sp>
      <p:sp>
        <p:nvSpPr>
          <p:cNvPr id="851" name="Google Shape;851;p23"/>
          <p:cNvSpPr txBox="1"/>
          <p:nvPr/>
        </p:nvSpPr>
        <p:spPr>
          <a:xfrm>
            <a:off x="20326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Phase 1: 3D Modeling</a:t>
            </a:r>
            <a:endParaRPr lang="en" sz="1200" dirty="0">
              <a:solidFill>
                <a:srgbClr val="FFFFFF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849" name="Google Shape;849;p23"/>
          <p:cNvSpPr txBox="1"/>
          <p:nvPr/>
        </p:nvSpPr>
        <p:spPr>
          <a:xfrm>
            <a:off x="5573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Phase 2:Simulation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6" name="Google Shape;856;p23"/>
          <p:cNvSpPr txBox="1"/>
          <p:nvPr/>
        </p:nvSpPr>
        <p:spPr>
          <a:xfrm>
            <a:off x="6418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Robot 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simulation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8" name="Google Shape;858;p23"/>
          <p:cNvSpPr txBox="1"/>
          <p:nvPr/>
        </p:nvSpPr>
        <p:spPr>
          <a:xfrm>
            <a:off x="4728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Virtual environment</a:t>
            </a:r>
            <a:endParaRPr lang="en" sz="1200" dirty="0">
              <a:solidFill>
                <a:srgbClr val="FFFFFF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852" name="Google Shape;852;p23"/>
          <p:cNvSpPr txBox="1"/>
          <p:nvPr/>
        </p:nvSpPr>
        <p:spPr>
          <a:xfrm>
            <a:off x="28779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3D Design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&amp; Assembly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4" name="Google Shape;854;p23"/>
          <p:cNvSpPr txBox="1"/>
          <p:nvPr/>
        </p:nvSpPr>
        <p:spPr>
          <a:xfrm>
            <a:off x="11874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Sketch 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/robot feautures</a:t>
            </a:r>
            <a:endParaRPr sz="1200" dirty="0" err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0"/>
          <p:cNvSpPr txBox="1">
            <a:spLocks noGrp="1"/>
          </p:cNvSpPr>
          <p:nvPr>
            <p:ph type="title"/>
          </p:nvPr>
        </p:nvSpPr>
        <p:spPr>
          <a:xfrm>
            <a:off x="1406189" y="4140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Distribution</a:t>
            </a:r>
            <a:endParaRPr/>
          </a:p>
        </p:txBody>
      </p:sp>
      <p:sp>
        <p:nvSpPr>
          <p:cNvPr id="1115" name="Google Shape;1115;p4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1116" name="Google Shape;1116;p40"/>
          <p:cNvGraphicFramePr/>
          <p:nvPr>
            <p:extLst>
              <p:ext uri="{D42A27DB-BD31-4B8C-83A1-F6EECF244321}">
                <p14:modId xmlns:p14="http://schemas.microsoft.com/office/powerpoint/2010/main" val="3181713710"/>
              </p:ext>
            </p:extLst>
          </p:nvPr>
        </p:nvGraphicFramePr>
        <p:xfrm>
          <a:off x="1094175" y="1716881"/>
          <a:ext cx="6955646" cy="2909080"/>
        </p:xfrm>
        <a:graphic>
          <a:graphicData uri="http://schemas.openxmlformats.org/drawingml/2006/table">
            <a:tbl>
              <a:tblPr>
                <a:noFill/>
                <a:tableStyleId>{EE5879B8-69FA-45E9-8B50-13E111EEC92F}</a:tableStyleId>
              </a:tblPr>
              <a:tblGrid>
                <a:gridCol w="119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18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06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1</a:t>
                      </a:r>
                      <a:endParaRPr sz="8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2</a:t>
                      </a:r>
                      <a:endParaRPr sz="8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15 AUG 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</a:rPr>
                        <a:t>16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17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18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19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21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22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23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24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25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26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-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-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1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:Robot sketch 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2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:Robot Features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3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:Base Assembly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4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:Arm  Assembly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5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 Virtual Environment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6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 Robot Simulation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7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8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07" name="Google Shape;1007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1008" name="Google Shape;1008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grpSp>
        <p:nvGrpSpPr>
          <p:cNvPr id="2" name="Google Shape;797;p18">
            <a:extLst>
              <a:ext uri="{FF2B5EF4-FFF2-40B4-BE49-F238E27FC236}">
                <a16:creationId xmlns:a16="http://schemas.microsoft.com/office/drawing/2014/main" id="{CF0D3FBF-C9C5-4C40-A7DA-8DB84EB486E6}"/>
              </a:ext>
            </a:extLst>
          </p:cNvPr>
          <p:cNvGrpSpPr/>
          <p:nvPr/>
        </p:nvGrpSpPr>
        <p:grpSpPr>
          <a:xfrm>
            <a:off x="4475766" y="744282"/>
            <a:ext cx="1211100" cy="1211379"/>
            <a:chOff x="6654650" y="3665275"/>
            <a:chExt cx="409100" cy="409125"/>
          </a:xfrm>
        </p:grpSpPr>
        <p:sp>
          <p:nvSpPr>
            <p:cNvPr id="11" name="Google Shape;798;p18">
              <a:extLst>
                <a:ext uri="{FF2B5EF4-FFF2-40B4-BE49-F238E27FC236}">
                  <a16:creationId xmlns:a16="http://schemas.microsoft.com/office/drawing/2014/main" id="{849E61D3-9FA6-8141-A43C-1BDBF1520F54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9;p18">
              <a:extLst>
                <a:ext uri="{FF2B5EF4-FFF2-40B4-BE49-F238E27FC236}">
                  <a16:creationId xmlns:a16="http://schemas.microsoft.com/office/drawing/2014/main" id="{94C64806-3BE2-6343-BFD5-2088B52AF717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00;p18">
            <a:extLst>
              <a:ext uri="{FF2B5EF4-FFF2-40B4-BE49-F238E27FC236}">
                <a16:creationId xmlns:a16="http://schemas.microsoft.com/office/drawing/2014/main" id="{1B14DD5C-45AC-C647-B454-E016027E8E94}"/>
              </a:ext>
            </a:extLst>
          </p:cNvPr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15" name="Google Shape;801;p18">
              <a:extLst>
                <a:ext uri="{FF2B5EF4-FFF2-40B4-BE49-F238E27FC236}">
                  <a16:creationId xmlns:a16="http://schemas.microsoft.com/office/drawing/2014/main" id="{02F2BBC0-F693-7744-B9A4-065D33D1323C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2;p18">
              <a:extLst>
                <a:ext uri="{FF2B5EF4-FFF2-40B4-BE49-F238E27FC236}">
                  <a16:creationId xmlns:a16="http://schemas.microsoft.com/office/drawing/2014/main" id="{D7BD3A65-4D1F-B44F-84B7-0DE053700147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3;p18">
              <a:extLst>
                <a:ext uri="{FF2B5EF4-FFF2-40B4-BE49-F238E27FC236}">
                  <a16:creationId xmlns:a16="http://schemas.microsoft.com/office/drawing/2014/main" id="{AA2517DC-0724-B241-9486-E0F591141731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4;p18">
              <a:extLst>
                <a:ext uri="{FF2B5EF4-FFF2-40B4-BE49-F238E27FC236}">
                  <a16:creationId xmlns:a16="http://schemas.microsoft.com/office/drawing/2014/main" id="{4000CFBE-A51E-514D-8EFD-EAB401A7E1B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96;p18">
            <a:extLst>
              <a:ext uri="{FF2B5EF4-FFF2-40B4-BE49-F238E27FC236}">
                <a16:creationId xmlns:a16="http://schemas.microsoft.com/office/drawing/2014/main" id="{5290C67D-A43C-FD49-A897-9162AD0120AC}"/>
              </a:ext>
            </a:extLst>
          </p:cNvPr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06;p18">
            <a:extLst>
              <a:ext uri="{FF2B5EF4-FFF2-40B4-BE49-F238E27FC236}">
                <a16:creationId xmlns:a16="http://schemas.microsoft.com/office/drawing/2014/main" id="{897C6D3F-85EA-B645-B6AF-9F494DB065DB}"/>
              </a:ext>
            </a:extLst>
          </p:cNvPr>
          <p:cNvSpPr/>
          <p:nvPr/>
        </p:nvSpPr>
        <p:spPr>
          <a:xfrm rot="19990446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05;p18">
            <a:extLst>
              <a:ext uri="{FF2B5EF4-FFF2-40B4-BE49-F238E27FC236}">
                <a16:creationId xmlns:a16="http://schemas.microsoft.com/office/drawing/2014/main" id="{9133036E-4014-EE47-AD58-37F2384944F5}"/>
              </a:ext>
            </a:extLst>
          </p:cNvPr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08;p18">
            <a:extLst>
              <a:ext uri="{FF2B5EF4-FFF2-40B4-BE49-F238E27FC236}">
                <a16:creationId xmlns:a16="http://schemas.microsoft.com/office/drawing/2014/main" id="{0F31E522-88F4-0A4C-8454-84B0EE0CCF38}"/>
              </a:ext>
            </a:extLst>
          </p:cNvPr>
          <p:cNvSpPr/>
          <p:nvPr/>
        </p:nvSpPr>
        <p:spPr>
          <a:xfrm rot="19990531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07;p18">
            <a:extLst>
              <a:ext uri="{FF2B5EF4-FFF2-40B4-BE49-F238E27FC236}">
                <a16:creationId xmlns:a16="http://schemas.microsoft.com/office/drawing/2014/main" id="{3AEB4669-AB30-5446-8357-CEAEDF9FF402}"/>
              </a:ext>
            </a:extLst>
          </p:cNvPr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310" name="Google Shape;1310;p4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1311" name="Google Shape;1311;p46"/>
          <p:cNvGraphicFramePr/>
          <p:nvPr/>
        </p:nvGraphicFramePr>
        <p:xfrm>
          <a:off x="855300" y="1760245"/>
          <a:ext cx="7530600" cy="2730445"/>
        </p:xfrm>
        <a:graphic>
          <a:graphicData uri="http://schemas.openxmlformats.org/drawingml/2006/table">
            <a:tbl>
              <a:tblPr>
                <a:noFill/>
                <a:tableStyleId>{B1DCF972-F3DB-49DA-96C2-27350D1A7E48}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5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6DAEA6-B222-4C2C-3BD4-14CA843D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7" y="-1117"/>
            <a:ext cx="9148312" cy="538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E488D-9B0D-C531-7CCA-D90082212735}"/>
              </a:ext>
            </a:extLst>
          </p:cNvPr>
          <p:cNvSpPr txBox="1"/>
          <p:nvPr/>
        </p:nvSpPr>
        <p:spPr>
          <a:xfrm>
            <a:off x="4988009" y="353684"/>
            <a:ext cx="37609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3200">
                <a:solidFill>
                  <a:schemeClr val="bg1"/>
                </a:solidFill>
              </a:rPr>
              <a:t>Want to Build a Moon Base? Easy.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" sz="3200" b="1">
                <a:solidFill>
                  <a:schemeClr val="bg1"/>
                </a:solidFill>
              </a:rPr>
              <a:t>Just Print It!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r>
              <a:rPr lang="en" dirty="0"/>
              <a:t>Project Overview</a:t>
            </a:r>
            <a:endParaRPr dirty="0"/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/>
              <a:t>3D printing Concept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BA29-E41E-6144-87E6-756E7F7C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475" y="568214"/>
            <a:ext cx="6513000" cy="620400"/>
          </a:xfrm>
        </p:spPr>
        <p:txBody>
          <a:bodyPr/>
          <a:lstStyle/>
          <a:p>
            <a:r>
              <a:rPr lang="en-US"/>
              <a:t>How A 3D Printer Works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E63FB0-A915-3A45-B4BA-D2FA8A61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75" y="1601106"/>
            <a:ext cx="2030830" cy="329950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E2B1AE-02EB-564A-801E-09545B10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84" y="1989927"/>
            <a:ext cx="4438430" cy="2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9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581311" y="423970"/>
            <a:ext cx="5873547" cy="10924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different types of 3D Printing robots</a:t>
            </a:r>
            <a:endParaRPr lang="en-US"/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AA4901-E777-8AEF-68C3-8A92A27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7" y="1829878"/>
            <a:ext cx="2452059" cy="163470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8369380-93EF-7F61-B8F7-A50AB631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485" y="3185422"/>
            <a:ext cx="2743200" cy="1619373"/>
          </a:xfrm>
          <a:prstGeom prst="rect">
            <a:avLst/>
          </a:prstGeom>
        </p:spPr>
      </p:pic>
      <p:pic>
        <p:nvPicPr>
          <p:cNvPr id="4" name="Picture 4" descr="A picture containing indoor, orange, power saw, tool&#10;&#10;Description automatically generated">
            <a:extLst>
              <a:ext uri="{FF2B5EF4-FFF2-40B4-BE49-F238E27FC236}">
                <a16:creationId xmlns:a16="http://schemas.microsoft.com/office/drawing/2014/main" id="{A27DCBF0-9753-677A-596B-9F676E952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77" y="1732831"/>
            <a:ext cx="2603021" cy="173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F3D8F-5F26-0430-CFE8-D9D8EEE49D87}"/>
              </a:ext>
            </a:extLst>
          </p:cNvPr>
          <p:cNvSpPr txBox="1"/>
          <p:nvPr/>
        </p:nvSpPr>
        <p:spPr>
          <a:xfrm>
            <a:off x="445364" y="3778069"/>
            <a:ext cx="22189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Large scale Robotic 3D Printed Furniture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1E11A-1602-410A-5B87-9AB8D656BECF}"/>
              </a:ext>
            </a:extLst>
          </p:cNvPr>
          <p:cNvSpPr txBox="1"/>
          <p:nvPr/>
        </p:nvSpPr>
        <p:spPr>
          <a:xfrm flipH="1">
            <a:off x="6471064" y="3623846"/>
            <a:ext cx="25994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KUKA 3D Printing technology used to manufacture large scale pieces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E649-EAEB-4984-8C1D-6C16702C49C0}"/>
              </a:ext>
            </a:extLst>
          </p:cNvPr>
          <p:cNvSpPr txBox="1"/>
          <p:nvPr/>
        </p:nvSpPr>
        <p:spPr>
          <a:xfrm>
            <a:off x="3014481" y="2415647"/>
            <a:ext cx="2747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Mobile Robots 'Swarm Print' 3D large scale structures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307BE-2AF2-EC7B-7D3D-FE8CD8ECA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5B466BE-C1D4-D2B5-0A2A-3B3839CB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6" y="214893"/>
            <a:ext cx="3778370" cy="2136573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648699B9-BDCC-267B-C9F6-8E57189375B8}"/>
              </a:ext>
            </a:extLst>
          </p:cNvPr>
          <p:cNvSpPr txBox="1"/>
          <p:nvPr/>
        </p:nvSpPr>
        <p:spPr>
          <a:xfrm>
            <a:off x="1066516" y="2464797"/>
            <a:ext cx="288751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Project </a:t>
            </a:r>
            <a:r>
              <a:rPr lang="en-US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Olympus</a:t>
            </a: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-NASA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8703E0E-1254-2A0D-A69C-6D52D10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40" y="284601"/>
            <a:ext cx="3551926" cy="2051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49B93-C207-AB23-2514-C9FE1B1C8871}"/>
              </a:ext>
            </a:extLst>
          </p:cNvPr>
          <p:cNvSpPr txBox="1"/>
          <p:nvPr/>
        </p:nvSpPr>
        <p:spPr>
          <a:xfrm>
            <a:off x="6017140" y="2450118"/>
            <a:ext cx="28012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/>
              </a:rPr>
              <a:t>3D Print Robot-ESA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4C47324-78BE-2E46-AEBB-03A5E778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09" y="2916682"/>
            <a:ext cx="2297426" cy="207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52098-CC98-A948-88CC-F25BD0166C27}"/>
              </a:ext>
            </a:extLst>
          </p:cNvPr>
          <p:cNvSpPr txBox="1"/>
          <p:nvPr/>
        </p:nvSpPr>
        <p:spPr>
          <a:xfrm>
            <a:off x="2825955" y="3364856"/>
            <a:ext cx="5935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This technique </a:t>
            </a:r>
            <a:r>
              <a:rPr lang="en-US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involves using a laser to turn a very small amount of energy into heat that can melt and fuse together grains of regolith to form a thin but solid slice of the material. By repeating this process multiple times and adding more layers in sequence, we can eventually build a three-dimensional </a:t>
            </a:r>
            <a:r>
              <a:rPr lang="fr-FR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object.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70570-93F2-5A40-BACD-738DF2A5CE50}"/>
              </a:ext>
            </a:extLst>
          </p:cNvPr>
          <p:cNvSpPr txBox="1"/>
          <p:nvPr/>
        </p:nvSpPr>
        <p:spPr>
          <a:xfrm>
            <a:off x="2825955" y="3103246"/>
            <a:ext cx="243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cap="all">
                <a:solidFill>
                  <a:srgbClr val="FFFFFF"/>
                </a:solidFill>
                <a:effectLst/>
                <a:latin typeface="+mj-lt"/>
              </a:rPr>
              <a:t>PROJECT MOONRISE</a:t>
            </a:r>
            <a:r>
              <a:rPr lang="fr-FR" i="0" cap="all">
                <a:solidFill>
                  <a:srgbClr val="FFFFFF"/>
                </a:solidFill>
                <a:effectLst/>
                <a:latin typeface="+mj-lt"/>
              </a:rPr>
              <a:t>:</a:t>
            </a:r>
            <a:endParaRPr lang="en-US" i="0" cap="all">
              <a:solidFill>
                <a:srgbClr val="FFFFFF"/>
              </a:solidFill>
              <a:effectLst/>
              <a:latin typeface="+mj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3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322144-162D-23EB-7EE5-D7A501A5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32" y="716377"/>
            <a:ext cx="6513000" cy="620400"/>
          </a:xfrm>
        </p:spPr>
        <p:txBody>
          <a:bodyPr/>
          <a:lstStyle/>
          <a:p>
            <a:r>
              <a:rPr lang="en-US"/>
              <a:t>Contour Crafting Technology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571B4-1B23-4816-2629-DD2E30860EB4}"/>
              </a:ext>
            </a:extLst>
          </p:cNvPr>
          <p:cNvSpPr txBox="1"/>
          <p:nvPr/>
        </p:nvSpPr>
        <p:spPr>
          <a:xfrm>
            <a:off x="890893" y="1872578"/>
            <a:ext cx="289829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basic CC technology, works using layering of paste material extruded through a nozzle which is maneuvered by a gantry or a mobile robot.</a:t>
            </a:r>
          </a:p>
          <a:p>
            <a:r>
              <a:rPr lang="en-US" sz="1600">
                <a:solidFill>
                  <a:schemeClr val="bg1"/>
                </a:solidFill>
              </a:rPr>
              <a:t>Automated building technology such as Contour Crafting is critical to improving astronaut safety in construction scenarios.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10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4724D7CF-36DC-0B64-900D-17CCB7F1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70" y="1871393"/>
            <a:ext cx="4712179" cy="26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2742-B670-7723-ABC3-01568BDB1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4" name="Picture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3B83DFB3-822A-2AD5-BF05-8FEB15A4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887443"/>
            <a:ext cx="3077473" cy="3077473"/>
          </a:xfrm>
          <a:prstGeom prst="rect">
            <a:avLst/>
          </a:prstGeom>
        </p:spPr>
      </p:pic>
      <p:pic>
        <p:nvPicPr>
          <p:cNvPr id="6" name="Picture 6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C8E6234-E075-C492-DE6C-C27E7D6E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31" y="571766"/>
            <a:ext cx="2797115" cy="371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ABA24-D2B7-A31B-0B53-3E47D6A68CBF}"/>
              </a:ext>
            </a:extLst>
          </p:cNvPr>
          <p:cNvSpPr txBox="1"/>
          <p:nvPr/>
        </p:nvSpPr>
        <p:spPr>
          <a:xfrm>
            <a:off x="1263368" y="4139676"/>
            <a:ext cx="28982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Prototype of Lunar Dome structure printed with CC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A3AFF-34FF-7916-A7AC-455F833009A6}"/>
              </a:ext>
            </a:extLst>
          </p:cNvPr>
          <p:cNvSpPr txBox="1"/>
          <p:nvPr/>
        </p:nvSpPr>
        <p:spPr>
          <a:xfrm>
            <a:off x="5642529" y="4337532"/>
            <a:ext cx="30923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CC nozzle with co-extrusion building walls with corrugated fill </a:t>
            </a:r>
          </a:p>
        </p:txBody>
      </p:sp>
    </p:spTree>
    <p:extLst>
      <p:ext uri="{BB962C8B-B14F-4D97-AF65-F5344CB8AC3E}">
        <p14:creationId xmlns:p14="http://schemas.microsoft.com/office/powerpoint/2010/main" val="152869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1471-6367-8445-B10B-23D34225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604500"/>
            <a:ext cx="6513000" cy="620400"/>
          </a:xfrm>
        </p:spPr>
        <p:txBody>
          <a:bodyPr/>
          <a:lstStyle/>
          <a:p>
            <a:r>
              <a:rPr lang="en-US"/>
              <a:t>Robot features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81426-E9AD-B240-B597-DBD1DF51F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B6F415-F3CF-DB41-9F06-2C1B85B0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66099"/>
            <a:ext cx="3628572" cy="284313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D102BE-6EA8-7341-9128-B2158236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27" y="1800742"/>
            <a:ext cx="4820673" cy="26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1976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On-screen Show (16:9)</PresentationFormat>
  <Paragraphs>161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Libre Baskerville</vt:lpstr>
      <vt:lpstr>Megrim</vt:lpstr>
      <vt:lpstr>Montserrat</vt:lpstr>
      <vt:lpstr>Arial</vt:lpstr>
      <vt:lpstr>Calibri</vt:lpstr>
      <vt:lpstr>Abel</vt:lpstr>
      <vt:lpstr>Iris template</vt:lpstr>
      <vt:lpstr>Lunar Base 3D Printing Robot </vt:lpstr>
      <vt:lpstr>PowerPoint Presentation</vt:lpstr>
      <vt:lpstr>1. Project Overview</vt:lpstr>
      <vt:lpstr>How A 3D Printer Works</vt:lpstr>
      <vt:lpstr>different types of 3D Printing robots</vt:lpstr>
      <vt:lpstr>PowerPoint Presentation</vt:lpstr>
      <vt:lpstr>Contour Crafting Technology </vt:lpstr>
      <vt:lpstr>PowerPoint Presentation</vt:lpstr>
      <vt:lpstr>Robot features </vt:lpstr>
      <vt:lpstr>3D Modeling &amp; Simulation Tools</vt:lpstr>
      <vt:lpstr>2. Roadmap</vt:lpstr>
      <vt:lpstr>Roadmap</vt:lpstr>
      <vt:lpstr>Getting Started</vt:lpstr>
      <vt:lpstr>Task Distribution</vt:lpstr>
      <vt:lpstr>Thanks!</vt:lpstr>
      <vt:lpstr>Weekly Planner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Elyes Khechine</cp:lastModifiedBy>
  <cp:revision>122</cp:revision>
  <dcterms:modified xsi:type="dcterms:W3CDTF">2023-12-15T12:12:34Z</dcterms:modified>
</cp:coreProperties>
</file>